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15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3795" y="2876550"/>
            <a:ext cx="734377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29"/>
          <a:stretch>
            <a:fillRect/>
          </a:stretch>
        </p:blipFill>
        <p:spPr>
          <a:xfrm>
            <a:off x="720090" y="756920"/>
            <a:ext cx="10800080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32572"/>
          <a:stretch>
            <a:fillRect/>
          </a:stretch>
        </p:blipFill>
        <p:spPr>
          <a:xfrm>
            <a:off x="1919695" y="1559110"/>
            <a:ext cx="9600475" cy="255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861250"/>
            <a:ext cx="10800000" cy="376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95870" y="5102278"/>
            <a:ext cx="3609523" cy="49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286346" y="6085555"/>
            <a:ext cx="3666666" cy="50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322422"/>
            <a:ext cx="2133333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4331946"/>
            <a:ext cx="1819047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77315" y="5276215"/>
            <a:ext cx="544766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32572"/>
          <a:stretch>
            <a:fillRect/>
          </a:stretch>
        </p:blipFill>
        <p:spPr>
          <a:xfrm>
            <a:off x="4079875" y="2853055"/>
            <a:ext cx="8209280" cy="218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0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7210" y="4007795"/>
            <a:ext cx="596201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7210" y="5022695"/>
            <a:ext cx="605100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39533" y="6028692"/>
            <a:ext cx="2553879" cy="41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532912" y="4007795"/>
            <a:ext cx="605100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8541810" y="5022695"/>
            <a:ext cx="596200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584133" y="6028692"/>
            <a:ext cx="2536081" cy="41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3792220" y="1268730"/>
            <a:ext cx="7536270" cy="274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5463" y="3204672"/>
            <a:ext cx="590476" cy="41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910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735" y="1701165"/>
            <a:ext cx="7407910" cy="485965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339883" y="1266861"/>
            <a:ext cx="585515" cy="38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24400"/>
            <a:ext cx="10800000" cy="343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37274" y="3630970"/>
            <a:ext cx="647619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94225" y="3613150"/>
            <a:ext cx="619125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03941" y="1610464"/>
            <a:ext cx="638095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72380" y="3458286"/>
            <a:ext cx="333333" cy="42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043809" y="2858148"/>
            <a:ext cx="152380" cy="1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843809" y="3467812"/>
            <a:ext cx="342857" cy="41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320000" y="3458286"/>
            <a:ext cx="342857" cy="42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6891428" y="2858148"/>
            <a:ext cx="152380" cy="1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6700952" y="3458286"/>
            <a:ext cx="333333" cy="42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80255"/>
            <a:ext cx="10800000" cy="29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267075" y="3093085"/>
            <a:ext cx="41465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861945" y="2530475"/>
            <a:ext cx="183515" cy="19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2638425" y="3094355"/>
            <a:ext cx="41465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7724140" y="3094355"/>
            <a:ext cx="41465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7305675" y="2530475"/>
            <a:ext cx="218440" cy="196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7150100" y="3094355"/>
            <a:ext cx="345440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6520815" y="3094355"/>
            <a:ext cx="35623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97"/>
          <a:stretch>
            <a:fillRect/>
          </a:stretch>
        </p:blipFill>
        <p:spPr>
          <a:xfrm>
            <a:off x="720090" y="692785"/>
            <a:ext cx="1036066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132965"/>
            <a:ext cx="7178040" cy="445389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 flipV="1">
            <a:off x="4511675" y="3068955"/>
            <a:ext cx="3240405" cy="8642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584065" y="4797425"/>
            <a:ext cx="3240405" cy="10795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4439920" y="4940935"/>
            <a:ext cx="3240405" cy="8642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052830"/>
            <a:ext cx="7747000" cy="481965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4728210" y="2132965"/>
            <a:ext cx="3312160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V="1">
            <a:off x="4728210" y="2132965"/>
            <a:ext cx="3456305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4584065" y="4149090"/>
            <a:ext cx="3528060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3497356"/>
            <a:ext cx="1876190" cy="39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4459850"/>
            <a:ext cx="3638095" cy="51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4660" y="5374640"/>
            <a:ext cx="495681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