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75" r:id="rId5"/>
    <p:sldId id="374" r:id="rId6"/>
    <p:sldId id="373" r:id="rId7"/>
    <p:sldId id="372" r:id="rId8"/>
    <p:sldId id="370" r:id="rId9"/>
    <p:sldId id="369" r:id="rId10"/>
    <p:sldId id="368" r:id="rId11"/>
    <p:sldId id="367" r:id="rId12"/>
    <p:sldId id="366" r:id="rId13"/>
    <p:sldId id="364" r:id="rId14"/>
  </p:sldIdLst>
  <p:sldSz cx="12192000" cy="6858000"/>
  <p:notesSz cx="6858000" cy="9144000"/>
  <p:custDataLst>
    <p:tags r:id="rId18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50" d="100"/>
          <a:sy n="50" d="100"/>
        </p:scale>
        <p:origin x="600" y="42"/>
      </p:cViewPr>
      <p:guideLst>
        <p:guide orient="horz" pos="2160"/>
        <p:guide pos="385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3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6.png"/><Relationship Id="rId2" Type="http://schemas.openxmlformats.org/officeDocument/2006/relationships/tags" Target="../tags/tag1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6.png"/><Relationship Id="rId2" Type="http://schemas.openxmlformats.org/officeDocument/2006/relationships/tags" Target="../tags/tag12.xml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5.xml"/><Relationship Id="rId2" Type="http://schemas.openxmlformats.org/officeDocument/2006/relationships/tags" Target="../tags/tag4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8.xml"/><Relationship Id="rId4" Type="http://schemas.openxmlformats.org/officeDocument/2006/relationships/tags" Target="../tags/tag7.xml"/><Relationship Id="rId3" Type="http://schemas.openxmlformats.org/officeDocument/2006/relationships/image" Target="../media/image10.png"/><Relationship Id="rId2" Type="http://schemas.openxmlformats.org/officeDocument/2006/relationships/tags" Target="../tags/tag6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png"/><Relationship Id="rId2" Type="http://schemas.openxmlformats.org/officeDocument/2006/relationships/tags" Target="../tags/tag9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png"/><Relationship Id="rId2" Type="http://schemas.openxmlformats.org/officeDocument/2006/relationships/tags" Target="../tags/tag10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438275" y="2176145"/>
            <a:ext cx="9315450" cy="25050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570" y="972000"/>
            <a:ext cx="10800000" cy="50098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876903" y="1286304"/>
            <a:ext cx="3161904" cy="4285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305474" y="2324462"/>
            <a:ext cx="2438095" cy="419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305474" y="3343571"/>
            <a:ext cx="2380952" cy="4857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305474" y="4372205"/>
            <a:ext cx="2180952" cy="4000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305474" y="5305595"/>
            <a:ext cx="1628571" cy="5047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2450" y="549275"/>
            <a:ext cx="9197340" cy="51968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4834890"/>
            <a:ext cx="6633210" cy="16344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075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10476" y="1419905"/>
            <a:ext cx="2838095" cy="4860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81904" y="2458664"/>
            <a:ext cx="1904761" cy="3907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81904" y="3440243"/>
            <a:ext cx="2371428" cy="4955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81990" y="4431665"/>
            <a:ext cx="7088505" cy="7975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48300" y="1557020"/>
            <a:ext cx="6633210" cy="16344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984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415238" y="4234322"/>
            <a:ext cx="342857" cy="4292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310476" y="5331301"/>
            <a:ext cx="342857" cy="4197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365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500952" y="2737569"/>
            <a:ext cx="333333" cy="4294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920000" y="3949608"/>
            <a:ext cx="342857" cy="4294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893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872380" y="2413875"/>
            <a:ext cx="942857" cy="4296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576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872380" y="3610389"/>
            <a:ext cx="2333333" cy="4190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872380" y="4658125"/>
            <a:ext cx="1295238" cy="3714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6405714" y="3629439"/>
            <a:ext cx="2076190" cy="3905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3"/>
            </p:custDataLst>
          </p:nvPr>
        </p:nvSpPr>
        <p:spPr bwMode="auto">
          <a:xfrm>
            <a:off x="6405714" y="4658125"/>
            <a:ext cx="1304761" cy="3714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2" grpId="0" bldLvl="0" animBg="1"/>
      <p:bldP spid="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9515" y="980890"/>
            <a:ext cx="10800000" cy="31737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881419" y="2515330"/>
            <a:ext cx="2638095" cy="3716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881419" y="3516052"/>
            <a:ext cx="1057142" cy="3716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6462372" y="2496269"/>
            <a:ext cx="2076190" cy="3907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3"/>
            </p:custDataLst>
          </p:nvPr>
        </p:nvSpPr>
        <p:spPr bwMode="auto">
          <a:xfrm>
            <a:off x="6462372" y="3516052"/>
            <a:ext cx="1552380" cy="3716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2" grpId="0" bldLvl="0" animBg="1"/>
      <p:bldP spid="8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416"/>
          <a:stretch>
            <a:fillRect/>
          </a:stretch>
        </p:blipFill>
        <p:spPr>
          <a:xfrm>
            <a:off x="720090" y="3141530"/>
            <a:ext cx="10253980" cy="36624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759866" y="3340521"/>
            <a:ext cx="2513763" cy="3978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316792" y="4289971"/>
            <a:ext cx="2468551" cy="4069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316792" y="5230379"/>
            <a:ext cx="2161113" cy="4882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280795" y="6179820"/>
            <a:ext cx="6726555" cy="4699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7846"/>
          <a:stretch>
            <a:fillRect/>
          </a:stretch>
        </p:blipFill>
        <p:spPr>
          <a:xfrm>
            <a:off x="695960" y="476250"/>
            <a:ext cx="10027920" cy="10775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0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7343"/>
          <a:stretch>
            <a:fillRect/>
          </a:stretch>
        </p:blipFill>
        <p:spPr>
          <a:xfrm>
            <a:off x="720090" y="1402715"/>
            <a:ext cx="10253980" cy="18810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1" name="img_1677721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2" t="34135" r="4886"/>
          <a:stretch>
            <a:fillRect/>
          </a:stretch>
        </p:blipFill>
        <p:spPr>
          <a:xfrm>
            <a:off x="5735955" y="3789045"/>
            <a:ext cx="6201410" cy="14420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5303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806430" y="3230285"/>
            <a:ext cx="2519787" cy="3657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340817" y="4208571"/>
            <a:ext cx="2236767" cy="3565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340817" y="5113714"/>
            <a:ext cx="2181989" cy="4937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295400" y="6073775"/>
            <a:ext cx="7679055" cy="4756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2" t="34135" r="4886"/>
          <a:stretch>
            <a:fillRect/>
          </a:stretch>
        </p:blipFill>
        <p:spPr>
          <a:xfrm>
            <a:off x="5735955" y="3789045"/>
            <a:ext cx="6201410" cy="14420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864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63975" y="3429000"/>
            <a:ext cx="3456940" cy="2990215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COMMONDATA" val="eyJoZGlkIjoiYTNjM2EwNWJlZTJhNGZjOTUwNGJmNTFmZWFlMWExNzk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2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优雅如花卉</cp:lastModifiedBy>
  <cp:revision>36</cp:revision>
  <dcterms:created xsi:type="dcterms:W3CDTF">2015-09-16T06:52:00Z</dcterms:created>
  <dcterms:modified xsi:type="dcterms:W3CDTF">2023-07-10T12:37:50Z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