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74" r:id="rId5"/>
    <p:sldId id="373" r:id="rId6"/>
    <p:sldId id="386" r:id="rId7"/>
    <p:sldId id="371" r:id="rId8"/>
    <p:sldId id="370" r:id="rId9"/>
    <p:sldId id="369" r:id="rId10"/>
    <p:sldId id="387" r:id="rId11"/>
    <p:sldId id="389" r:id="rId12"/>
    <p:sldId id="388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9.png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tags" Target="../tags/tag1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tags" Target="../tags/tag13.xml"/><Relationship Id="rId4" Type="http://schemas.openxmlformats.org/officeDocument/2006/relationships/image" Target="../media/image14.png"/><Relationship Id="rId3" Type="http://schemas.openxmlformats.org/officeDocument/2006/relationships/tags" Target="../tags/tag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8.png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1875" y="1781175"/>
            <a:ext cx="50482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95320" y="3727450"/>
            <a:ext cx="58007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15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5"/>
          <a:stretch>
            <a:fillRect/>
          </a:stretch>
        </p:blipFill>
        <p:spPr>
          <a:xfrm>
            <a:off x="3719830" y="1052830"/>
            <a:ext cx="796870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81904" y="4355528"/>
            <a:ext cx="5714285" cy="505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415238" y="4365059"/>
            <a:ext cx="3657142" cy="49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481904" y="5289572"/>
            <a:ext cx="1923809" cy="505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3672380" y="5289572"/>
            <a:ext cx="2790476" cy="514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196155"/>
            <a:ext cx="10800000" cy="410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9805" y="1587526"/>
            <a:ext cx="342857" cy="41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79805" y="2618455"/>
            <a:ext cx="342857" cy="42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79805" y="3668475"/>
            <a:ext cx="333333" cy="42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8718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958975" y="4351020"/>
            <a:ext cx="2649855" cy="199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4634909" y="3407259"/>
            <a:ext cx="1199396" cy="34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110"/>
            <a:ext cx="10800000" cy="4351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84567" y="2496433"/>
            <a:ext cx="2771428" cy="2204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684567" y="1284588"/>
            <a:ext cx="1495238" cy="41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71365"/>
            <a:ext cx="10800000" cy="403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56322" y="2486744"/>
            <a:ext cx="2771428" cy="221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756322" y="1276346"/>
            <a:ext cx="1495238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71365"/>
            <a:ext cx="10800000" cy="441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925320" y="2520950"/>
            <a:ext cx="3562350" cy="253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5746798" y="1457525"/>
            <a:ext cx="1485714" cy="42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89045"/>
            <a:ext cx="1666875" cy="108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96000" y="3789045"/>
            <a:ext cx="18288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405" y="2708910"/>
            <a:ext cx="1652270" cy="1193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52490" y="2775585"/>
            <a:ext cx="1800225" cy="1047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040370" y="2708910"/>
            <a:ext cx="17526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15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5"/>
          <a:stretch>
            <a:fillRect/>
          </a:stretch>
        </p:blipFill>
        <p:spPr>
          <a:xfrm>
            <a:off x="3719830" y="1052830"/>
            <a:ext cx="796870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220"/>
            <a:ext cx="9089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37215" y="2864880"/>
            <a:ext cx="2893697" cy="3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63955" y="3629660"/>
            <a:ext cx="253301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29199" y="4621760"/>
            <a:ext cx="1803551" cy="328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345231" y="5231453"/>
            <a:ext cx="8039829" cy="44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353246" y="6017637"/>
            <a:ext cx="4168206" cy="42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