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0" r:id="rId8"/>
    <p:sldId id="369" r:id="rId9"/>
    <p:sldId id="368" r:id="rId10"/>
    <p:sldId id="367" r:id="rId11"/>
    <p:sldId id="385" r:id="rId12"/>
    <p:sldId id="387" r:id="rId13"/>
    <p:sldId id="386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4.png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5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3014345"/>
            <a:ext cx="60198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461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80934" y="2983921"/>
            <a:ext cx="2066515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28883" y="3906998"/>
            <a:ext cx="1503758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329055" y="4759960"/>
            <a:ext cx="195580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92225" y="5643245"/>
            <a:ext cx="498792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644900"/>
            <a:ext cx="8584565" cy="292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53333" y="2345410"/>
            <a:ext cx="2380952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67619" y="3299167"/>
            <a:ext cx="1819047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67619" y="4205236"/>
            <a:ext cx="1752380" cy="48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320165" y="5130165"/>
            <a:ext cx="904557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67619" y="4126130"/>
            <a:ext cx="590476" cy="533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96190" y="5212447"/>
            <a:ext cx="590476" cy="543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7142" y="1115046"/>
            <a:ext cx="590476" cy="54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48571" y="2202198"/>
            <a:ext cx="628571" cy="553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91428" y="4338357"/>
            <a:ext cx="561904" cy="51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1055" y="4281170"/>
            <a:ext cx="183261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4791473"/>
            <a:ext cx="1819047" cy="38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5801109"/>
            <a:ext cx="1038095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043809" y="4753373"/>
            <a:ext cx="1819047" cy="41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7043809" y="5801109"/>
            <a:ext cx="1019047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-315145"/>
            <a:ext cx="10800000" cy="481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1990450"/>
            <a:ext cx="1609523" cy="4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3047975"/>
            <a:ext cx="1057142" cy="36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51805" y="2038086"/>
            <a:ext cx="1533333" cy="37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351805" y="3047975"/>
            <a:ext cx="771428" cy="36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85305"/>
            <a:ext cx="10800000" cy="395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233719" y="4981023"/>
            <a:ext cx="1838095" cy="4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233719" y="6028939"/>
            <a:ext cx="1076190" cy="38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6424195" y="4981023"/>
            <a:ext cx="1809523" cy="4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6424195" y="6028939"/>
            <a:ext cx="1019047" cy="38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20" y="692600"/>
            <a:ext cx="10800000" cy="357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0224" y="2688386"/>
            <a:ext cx="1866666" cy="36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0224" y="3691054"/>
            <a:ext cx="1085714" cy="37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00700" y="2640640"/>
            <a:ext cx="1552380" cy="42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400700" y="3691054"/>
            <a:ext cx="1038095" cy="37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7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542883" y="5307652"/>
            <a:ext cx="390981" cy="336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88990" y="3755390"/>
            <a:ext cx="187452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5505609" y="4658086"/>
            <a:ext cx="1274598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5505609" y="5440695"/>
            <a:ext cx="625569" cy="29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767619" y="4158109"/>
            <a:ext cx="476190" cy="41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39047" y="2421965"/>
            <a:ext cx="2114285" cy="37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453333" y="3366351"/>
            <a:ext cx="1819047" cy="381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453333" y="4320276"/>
            <a:ext cx="1028571" cy="37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644900"/>
            <a:ext cx="8584565" cy="292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