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5" r:id="rId5"/>
    <p:sldId id="387" r:id="rId6"/>
    <p:sldId id="386" r:id="rId7"/>
    <p:sldId id="372" r:id="rId8"/>
    <p:sldId id="371" r:id="rId9"/>
    <p:sldId id="370" r:id="rId10"/>
    <p:sldId id="369" r:id="rId11"/>
    <p:sldId id="367" r:id="rId12"/>
    <p:sldId id="366" r:id="rId13"/>
    <p:sldId id="388" r:id="rId14"/>
    <p:sldId id="365" r:id="rId15"/>
    <p:sldId id="364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2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0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5.png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image" Target="../media/image6.png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image" Target="../media/image11.png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86100" y="3014345"/>
            <a:ext cx="601980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3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118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15559" y="3221221"/>
            <a:ext cx="2987890" cy="323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00574" y="4109291"/>
            <a:ext cx="2274116" cy="323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00574" y="4964161"/>
            <a:ext cx="1759535" cy="431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226820" y="5765800"/>
            <a:ext cx="3609340" cy="566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3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7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1052645"/>
            <a:ext cx="10800000" cy="4057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34687" y="1414608"/>
            <a:ext cx="2895238" cy="428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3734" y="2443347"/>
            <a:ext cx="2428571" cy="419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53734" y="3472086"/>
            <a:ext cx="2361904" cy="485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53820" y="4472305"/>
            <a:ext cx="6948170" cy="495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1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9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auto">
          <a:xfrm>
            <a:off x="612140" y="3147060"/>
            <a:ext cx="3533140" cy="3389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auto">
          <a:xfrm>
            <a:off x="5061585" y="3514725"/>
            <a:ext cx="3674745" cy="290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1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70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720090" y="3567430"/>
            <a:ext cx="3285490" cy="2798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4834890" y="3568065"/>
            <a:ext cx="3561080" cy="2860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1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714500" y="3521075"/>
            <a:ext cx="2593340" cy="2216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auto">
          <a:xfrm>
            <a:off x="4519930" y="3521075"/>
            <a:ext cx="2783205" cy="2216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5805714" y="2554093"/>
            <a:ext cx="1190476" cy="428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980890"/>
            <a:ext cx="10800000" cy="3742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98295" y="1798955"/>
            <a:ext cx="2526665" cy="2541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429760" y="1798955"/>
            <a:ext cx="2652395" cy="2541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6257290" y="1096645"/>
            <a:ext cx="1603375" cy="581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836110"/>
            <a:ext cx="10800000" cy="4156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18615" y="2400935"/>
            <a:ext cx="2593975" cy="2425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385310" y="2400935"/>
            <a:ext cx="2472055" cy="2425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5746115" y="1547495"/>
            <a:ext cx="1504950" cy="605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894"/>
          <a:stretch>
            <a:fillRect/>
          </a:stretch>
        </p:blipFill>
        <p:spPr>
          <a:xfrm>
            <a:off x="720090" y="764540"/>
            <a:ext cx="10800080" cy="1016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42" t="25872" r="6886"/>
          <a:stretch>
            <a:fillRect/>
          </a:stretch>
        </p:blipFill>
        <p:spPr>
          <a:xfrm>
            <a:off x="6384290" y="2348865"/>
            <a:ext cx="5323840" cy="2411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404" b="23216"/>
          <a:stretch>
            <a:fillRect/>
          </a:stretch>
        </p:blipFill>
        <p:spPr>
          <a:xfrm>
            <a:off x="1611630" y="1763395"/>
            <a:ext cx="5140325" cy="4032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2135349" y="2049148"/>
            <a:ext cx="3895238" cy="486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573444" y="3126182"/>
            <a:ext cx="2685714" cy="371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1573444" y="4079310"/>
            <a:ext cx="2371428" cy="514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1573444" y="5099157"/>
            <a:ext cx="4752380" cy="505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COMMONDATA" val="eyJoZGlkIjoiYTNjM2EwNWJlZTJhNGZjOTUwNGJmNTFmZWFlMWExNzk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2023-07-10T09:01:48Z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