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73" r:id="rId5"/>
    <p:sldId id="372" r:id="rId6"/>
    <p:sldId id="384" r:id="rId7"/>
    <p:sldId id="370" r:id="rId8"/>
    <p:sldId id="368" r:id="rId9"/>
    <p:sldId id="367" r:id="rId10"/>
    <p:sldId id="385" r:id="rId11"/>
    <p:sldId id="3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14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9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6645" y="2362200"/>
            <a:ext cx="74580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9"/>
          <a:stretch>
            <a:fillRect/>
          </a:stretch>
        </p:blipFill>
        <p:spPr>
          <a:xfrm>
            <a:off x="720090" y="756920"/>
            <a:ext cx="10800080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33465" r="10883"/>
          <a:stretch>
            <a:fillRect/>
          </a:stretch>
        </p:blipFill>
        <p:spPr>
          <a:xfrm>
            <a:off x="5232400" y="1988820"/>
            <a:ext cx="6800850" cy="240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65" y="2566485"/>
            <a:ext cx="10800000" cy="401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919441" y="2852859"/>
            <a:ext cx="2847619" cy="4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90869" y="3893352"/>
            <a:ext cx="1914285" cy="372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290869" y="4838387"/>
            <a:ext cx="1847619" cy="515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290955" y="5840730"/>
            <a:ext cx="861441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05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83928" y="5065042"/>
            <a:ext cx="1634634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883928" y="5980822"/>
            <a:ext cx="693222" cy="32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787833" y="5065042"/>
            <a:ext cx="1626076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6787833" y="5972264"/>
            <a:ext cx="924296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124400"/>
            <a:ext cx="10800000" cy="3548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515" y="2936557"/>
            <a:ext cx="1561904" cy="42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515" y="3995239"/>
            <a:ext cx="1028571" cy="371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77229" y="2974708"/>
            <a:ext cx="1761904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977229" y="4004777"/>
            <a:ext cx="752380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24400"/>
            <a:ext cx="10800000" cy="476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80377" y="1248276"/>
            <a:ext cx="2847619" cy="48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12825" y="2171065"/>
            <a:ext cx="218122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97280" y="3198495"/>
            <a:ext cx="19678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012825" y="4173855"/>
            <a:ext cx="5817235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23"/>
          <a:stretch>
            <a:fillRect/>
          </a:stretch>
        </p:blipFill>
        <p:spPr>
          <a:xfrm>
            <a:off x="720090" y="398145"/>
            <a:ext cx="10800080" cy="115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97"/>
          <a:stretch>
            <a:fillRect/>
          </a:stretch>
        </p:blipFill>
        <p:spPr>
          <a:xfrm>
            <a:off x="767715" y="1484815"/>
            <a:ext cx="10800080" cy="174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80" y="2878905"/>
            <a:ext cx="10800000" cy="422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423632" y="3212821"/>
            <a:ext cx="2847619" cy="486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804584" y="4262272"/>
            <a:ext cx="1904761" cy="37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804584" y="5206778"/>
            <a:ext cx="1847619" cy="51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804670" y="6208395"/>
            <a:ext cx="492061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6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75" y="972000"/>
            <a:ext cx="10800000" cy="536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84" y="1553697"/>
            <a:ext cx="1866666" cy="4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79" y="2574053"/>
            <a:ext cx="1904761" cy="41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79" y="3556264"/>
            <a:ext cx="2114285" cy="50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965" y="4557395"/>
            <a:ext cx="724471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63411"/>
          <a:stretch>
            <a:fillRect/>
          </a:stretch>
        </p:blipFill>
        <p:spPr>
          <a:xfrm>
            <a:off x="5304245" y="1052830"/>
            <a:ext cx="8126640" cy="210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939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06908" y="3017034"/>
            <a:ext cx="2612085" cy="45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16046" y="3990185"/>
            <a:ext cx="1674189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16046" y="4849363"/>
            <a:ext cx="1612831" cy="47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272219" y="5787445"/>
            <a:ext cx="4330101" cy="46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