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6" r:id="rId5"/>
    <p:sldId id="375" r:id="rId6"/>
    <p:sldId id="373" r:id="rId7"/>
    <p:sldId id="372" r:id="rId8"/>
    <p:sldId id="370" r:id="rId9"/>
    <p:sldId id="369" r:id="rId10"/>
    <p:sldId id="389" r:id="rId11"/>
    <p:sldId id="367" r:id="rId12"/>
    <p:sldId id="366" r:id="rId13"/>
    <p:sldId id="390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5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6.png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image" Target="../media/image17.png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13.png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86000" y="2852420"/>
            <a:ext cx="7620000" cy="1152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71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3748" y="2221377"/>
            <a:ext cx="1798758" cy="40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4059" y="3185971"/>
            <a:ext cx="1495906" cy="413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44059" y="4141377"/>
            <a:ext cx="1945595" cy="496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061210" y="2221377"/>
            <a:ext cx="1807934" cy="40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auto">
          <a:xfrm>
            <a:off x="5611521" y="3185971"/>
            <a:ext cx="1752871" cy="413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5611521" y="4141377"/>
            <a:ext cx="1945595" cy="496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auto">
          <a:xfrm>
            <a:off x="1297940" y="5096510"/>
            <a:ext cx="5803265" cy="58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auto">
          <a:xfrm>
            <a:off x="1297940" y="5995035"/>
            <a:ext cx="9361170" cy="6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7"/>
            </p:custDataLst>
          </p:nvPr>
        </p:nvSpPr>
        <p:spPr bwMode="auto">
          <a:xfrm>
            <a:off x="7011035" y="5096510"/>
            <a:ext cx="3648075" cy="810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2" grpId="0" bldLvl="0" animBg="1"/>
      <p:bldP spid="12" grpId="0" bldLvl="0" animBg="1"/>
      <p:bldP spid="13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307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4992370"/>
            <a:ext cx="7415530" cy="1709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908500"/>
            <a:ext cx="10800000" cy="3932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934687" y="1242609"/>
            <a:ext cx="2114285" cy="391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353734" y="2254484"/>
            <a:ext cx="1647619" cy="400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353734" y="3218629"/>
            <a:ext cx="2628571" cy="505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1353734" y="4220958"/>
            <a:ext cx="8666666" cy="505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155" y="1484630"/>
            <a:ext cx="7415530" cy="1709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0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730750" y="5187315"/>
            <a:ext cx="2094230" cy="562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91428" y="2334444"/>
            <a:ext cx="342857" cy="428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15238" y="5621461"/>
            <a:ext cx="647619" cy="428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2331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85"/>
          <a:stretch>
            <a:fillRect/>
          </a:stretch>
        </p:blipFill>
        <p:spPr>
          <a:xfrm>
            <a:off x="3575685" y="2494280"/>
            <a:ext cx="4872445" cy="4195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2355" y="3645985"/>
            <a:ext cx="10800000" cy="2503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44259" y="5422998"/>
            <a:ext cx="1028571" cy="506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68069" y="5470767"/>
            <a:ext cx="1028571" cy="496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44259" y="5470767"/>
            <a:ext cx="1047619" cy="477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915688" y="5442105"/>
            <a:ext cx="1066666" cy="506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85"/>
          <a:stretch>
            <a:fillRect/>
          </a:stretch>
        </p:blipFill>
        <p:spPr>
          <a:xfrm>
            <a:off x="3575685" y="-315595"/>
            <a:ext cx="4872445" cy="4195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692600"/>
            <a:ext cx="10800000" cy="3345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84"/>
          <a:stretch>
            <a:fillRect/>
          </a:stretch>
        </p:blipFill>
        <p:spPr>
          <a:xfrm>
            <a:off x="5208270" y="3653790"/>
            <a:ext cx="5236210" cy="2846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124400"/>
            <a:ext cx="10800000" cy="3859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52767" y="1372197"/>
            <a:ext cx="3114285" cy="48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3719" y="2411042"/>
            <a:ext cx="2161904" cy="390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3719" y="3373641"/>
            <a:ext cx="2371428" cy="514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28957" y="3373641"/>
            <a:ext cx="4161904" cy="514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33805" y="4384040"/>
            <a:ext cx="5533390" cy="58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84"/>
          <a:stretch>
            <a:fillRect/>
          </a:stretch>
        </p:blipFill>
        <p:spPr>
          <a:xfrm>
            <a:off x="7176135" y="908685"/>
            <a:ext cx="4479290" cy="2435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4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0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2439035" y="2553335"/>
            <a:ext cx="3333115" cy="2367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6382385" y="2553335"/>
            <a:ext cx="2549525" cy="296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2023-07-10T13:56:28Z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