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83" r:id="rId13"/>
    <p:sldId id="38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3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.png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5.png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8475" y="2861945"/>
            <a:ext cx="61150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116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682750" y="3128645"/>
            <a:ext cx="398970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57935" y="4137025"/>
            <a:ext cx="287845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170305" y="5043805"/>
            <a:ext cx="214058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70305" y="5967095"/>
            <a:ext cx="9072880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3789045"/>
            <a:ext cx="6304280" cy="181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9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681893" y="2905370"/>
            <a:ext cx="3086076" cy="37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65073" y="3755732"/>
            <a:ext cx="2404734" cy="36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65073" y="4606094"/>
            <a:ext cx="2140213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128395" y="5373370"/>
            <a:ext cx="8729980" cy="135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3282315"/>
            <a:ext cx="6304280" cy="181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5636873"/>
            <a:ext cx="342857" cy="43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9523" y="5646412"/>
            <a:ext cx="333333" cy="42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6666" y="5636873"/>
            <a:ext cx="342857" cy="43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268545"/>
            <a:ext cx="10800000" cy="33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9179" y="3261992"/>
            <a:ext cx="638095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1084" y="3261992"/>
            <a:ext cx="342857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7750" y="3261992"/>
            <a:ext cx="342857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268545"/>
            <a:ext cx="10800000" cy="327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2036" y="3216412"/>
            <a:ext cx="342857" cy="42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8703" y="3225960"/>
            <a:ext cx="352380" cy="41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5370" y="3216412"/>
            <a:ext cx="333333" cy="42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124400"/>
            <a:ext cx="10800000" cy="414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5669" y="3422735"/>
            <a:ext cx="638095" cy="42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7574" y="3422735"/>
            <a:ext cx="342857" cy="42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4240" y="3432272"/>
            <a:ext cx="333333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1320" y="2860678"/>
            <a:ext cx="601114" cy="45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37807" y="2870075"/>
            <a:ext cx="619899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5952" y="4307725"/>
            <a:ext cx="610507" cy="45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8480" y="4338320"/>
            <a:ext cx="51689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28332" y="5764169"/>
            <a:ext cx="601114" cy="45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37807" y="5764169"/>
            <a:ext cx="610507" cy="45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3585494"/>
            <a:ext cx="2285714" cy="267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805" y="2298065"/>
            <a:ext cx="2299335" cy="7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1052645"/>
            <a:ext cx="10800000" cy="444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9188" y="2558111"/>
            <a:ext cx="2285714" cy="266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8665" y="1304925"/>
            <a:ext cx="248031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72000"/>
            <a:ext cx="10800000" cy="472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4805" y="2031365"/>
            <a:ext cx="4599940" cy="321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90235" y="1391285"/>
            <a:ext cx="253746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