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73" r:id="rId5"/>
    <p:sldId id="384" r:id="rId6"/>
    <p:sldId id="385" r:id="rId7"/>
    <p:sldId id="370" r:id="rId8"/>
    <p:sldId id="369" r:id="rId9"/>
    <p:sldId id="386" r:id="rId10"/>
    <p:sldId id="368" r:id="rId11"/>
    <p:sldId id="367" r:id="rId12"/>
    <p:sldId id="365" r:id="rId13"/>
    <p:sldId id="387" r:id="rId14"/>
    <p:sldId id="388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4.png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6025" y="2990850"/>
            <a:ext cx="72199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20090" y="756920"/>
            <a:ext cx="9902825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4" t="33902" r="3540"/>
          <a:stretch>
            <a:fillRect/>
          </a:stretch>
        </p:blipFill>
        <p:spPr>
          <a:xfrm>
            <a:off x="911860" y="3355340"/>
            <a:ext cx="6013450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10" r="85706" b="51094"/>
          <a:stretch>
            <a:fillRect/>
          </a:stretch>
        </p:blipFill>
        <p:spPr>
          <a:xfrm>
            <a:off x="720090" y="2566035"/>
            <a:ext cx="1415415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160" y="3285490"/>
            <a:ext cx="5800090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250034"/>
            <a:ext cx="4419047" cy="51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3251479"/>
            <a:ext cx="5742857" cy="50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20090" y="756920"/>
            <a:ext cx="9902825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4" t="33902" r="3540"/>
          <a:stretch>
            <a:fillRect/>
          </a:stretch>
        </p:blipFill>
        <p:spPr>
          <a:xfrm>
            <a:off x="911860" y="3355340"/>
            <a:ext cx="6013450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10" r="85706" b="51094"/>
          <a:stretch>
            <a:fillRect/>
          </a:stretch>
        </p:blipFill>
        <p:spPr>
          <a:xfrm>
            <a:off x="720090" y="2566035"/>
            <a:ext cx="1415415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160" y="3285490"/>
            <a:ext cx="5800090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865630" y="2888615"/>
            <a:ext cx="7442200" cy="211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240155" y="5176520"/>
            <a:ext cx="8273415" cy="145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33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981835" y="4267200"/>
            <a:ext cx="3315335" cy="216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934163" y="3483920"/>
            <a:ext cx="1228944" cy="35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10800000" cy="42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500725"/>
            <a:ext cx="2761904" cy="235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75835" y="2500630"/>
            <a:ext cx="3216910" cy="250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692775" y="1289685"/>
            <a:ext cx="205803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24400"/>
            <a:ext cx="10800000" cy="423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708150" y="2490470"/>
            <a:ext cx="2913380" cy="2491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052060" y="2338705"/>
            <a:ext cx="2948940" cy="2592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089655" y="1477251"/>
            <a:ext cx="1200000" cy="42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96155"/>
            <a:ext cx="10800000" cy="414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482090" y="2560320"/>
            <a:ext cx="3171190" cy="2422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5011420" y="2382520"/>
            <a:ext cx="3063875" cy="259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5784893" y="1510864"/>
            <a:ext cx="1495238" cy="42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285" y="3459509"/>
            <a:ext cx="1657142" cy="5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0240" y="4344035"/>
            <a:ext cx="2055495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5714" y="5413299"/>
            <a:ext cx="1695237" cy="5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490754"/>
            <a:ext cx="4419047" cy="50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02055" y="4492625"/>
            <a:ext cx="587057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