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74" r:id="rId6"/>
    <p:sldId id="372" r:id="rId7"/>
    <p:sldId id="370" r:id="rId8"/>
    <p:sldId id="368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image" Target="../media/image6.png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8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0.png"/><Relationship Id="rId2" Type="http://schemas.openxmlformats.org/officeDocument/2006/relationships/tags" Target="../tags/tag19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../media/image12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14.png"/><Relationship Id="rId2" Type="http://schemas.openxmlformats.org/officeDocument/2006/relationships/tags" Target="../tags/tag29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16.png"/><Relationship Id="rId2" Type="http://schemas.openxmlformats.org/officeDocument/2006/relationships/tags" Target="../tags/tag34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2825" y="3019425"/>
            <a:ext cx="50863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29811" y="5124344"/>
            <a:ext cx="2247138" cy="36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29811" y="6098124"/>
            <a:ext cx="990575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89185" y="5124344"/>
            <a:ext cx="1751851" cy="36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489185" y="6098124"/>
            <a:ext cx="742931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-531680"/>
            <a:ext cx="10800000" cy="478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737274" y="1987160"/>
            <a:ext cx="1866666" cy="372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737274" y="2979430"/>
            <a:ext cx="819047" cy="372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6622989" y="1948996"/>
            <a:ext cx="2076190" cy="419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6622989" y="2979430"/>
            <a:ext cx="1028571" cy="372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3068770"/>
            <a:ext cx="10800000" cy="460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1737274" y="4945254"/>
            <a:ext cx="1857142" cy="42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auto">
          <a:xfrm>
            <a:off x="1737274" y="5983513"/>
            <a:ext cx="1076190" cy="37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auto">
          <a:xfrm>
            <a:off x="6622989" y="4992881"/>
            <a:ext cx="2076190" cy="37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auto">
          <a:xfrm>
            <a:off x="6622989" y="5983513"/>
            <a:ext cx="771428" cy="361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" grpId="0" bldLvl="0" animBg="1"/>
      <p:bldP spid="4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50"/>
          <a:stretch>
            <a:fillRect/>
          </a:stretch>
        </p:blipFill>
        <p:spPr>
          <a:xfrm>
            <a:off x="720090" y="972185"/>
            <a:ext cx="10800080" cy="224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t="45180" r="10219"/>
          <a:stretch>
            <a:fillRect/>
          </a:stretch>
        </p:blipFill>
        <p:spPr>
          <a:xfrm>
            <a:off x="3935730" y="3513455"/>
            <a:ext cx="8096250" cy="258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99"/>
          <a:stretch>
            <a:fillRect/>
          </a:stretch>
        </p:blipFill>
        <p:spPr>
          <a:xfrm>
            <a:off x="1237615" y="3292475"/>
            <a:ext cx="2592160" cy="289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713715" y="3569177"/>
            <a:ext cx="1876190" cy="39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99429" y="4590796"/>
            <a:ext cx="1866666" cy="37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99429" y="5516937"/>
            <a:ext cx="2057142" cy="51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55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00" y="3743775"/>
            <a:ext cx="10800000" cy="293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847057" y="4078040"/>
            <a:ext cx="2838095" cy="4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266104" y="5109488"/>
            <a:ext cx="1857142" cy="372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266104" y="6045431"/>
            <a:ext cx="1800000" cy="51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25"/>
          <a:stretch>
            <a:fillRect/>
          </a:stretch>
        </p:blipFill>
        <p:spPr>
          <a:xfrm>
            <a:off x="720090" y="541655"/>
            <a:ext cx="10800080" cy="216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48590" r="28217"/>
          <a:stretch>
            <a:fillRect/>
          </a:stretch>
        </p:blipFill>
        <p:spPr>
          <a:xfrm>
            <a:off x="5448300" y="1342390"/>
            <a:ext cx="6624865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075" y="2573470"/>
            <a:ext cx="10800000" cy="417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351884" y="2935672"/>
            <a:ext cx="2133333" cy="37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789979" y="3946025"/>
            <a:ext cx="1657142" cy="37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789979" y="4908720"/>
            <a:ext cx="1847619" cy="495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790065" y="5890260"/>
            <a:ext cx="855027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01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30" y="3925385"/>
            <a:ext cx="10800000" cy="299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839320" y="4078074"/>
            <a:ext cx="3114285" cy="477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325034" y="5118271"/>
            <a:ext cx="1857142" cy="381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325034" y="6129839"/>
            <a:ext cx="819047" cy="362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2153606" y="6063038"/>
            <a:ext cx="6276190" cy="4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9803130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847280"/>
            <a:ext cx="10800000" cy="318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934687" y="4228575"/>
            <a:ext cx="2847619" cy="47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353734" y="5267604"/>
            <a:ext cx="1866666" cy="371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353734" y="6211310"/>
            <a:ext cx="1800000" cy="51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4229925" y="6211310"/>
            <a:ext cx="4704760" cy="505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5468590"/>
            <a:ext cx="200000" cy="59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05430" y="5627370"/>
            <a:ext cx="542925" cy="2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57980" y="5657215"/>
            <a:ext cx="542925" cy="184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43809" y="5468590"/>
            <a:ext cx="200000" cy="59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20000" y="5516224"/>
            <a:ext cx="476190" cy="42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2023-07-10T04:55:49Z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