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4820" y="1728470"/>
            <a:ext cx="61817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19400" y="3799205"/>
            <a:ext cx="65532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745"/>
            <a:ext cx="10800000" cy="3940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3719" y="1323375"/>
            <a:ext cx="2180952" cy="419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3719" y="2277552"/>
            <a:ext cx="2114285" cy="486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805" y="3212465"/>
            <a:ext cx="2806700" cy="151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54476"/>
          <a:stretch>
            <a:fillRect/>
          </a:stretch>
        </p:blipFill>
        <p:spPr>
          <a:xfrm>
            <a:off x="1919605" y="4292600"/>
            <a:ext cx="6863715" cy="243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3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10800000" cy="3808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3234" y="1362653"/>
            <a:ext cx="2123809" cy="41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329" y="2307518"/>
            <a:ext cx="2161904" cy="41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1329" y="3261927"/>
            <a:ext cx="2114285" cy="486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61415" y="4178300"/>
            <a:ext cx="458978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42282" y="1362653"/>
            <a:ext cx="2133333" cy="41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6466091" y="2307518"/>
            <a:ext cx="2076190" cy="41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6466091" y="3261927"/>
            <a:ext cx="2019047" cy="486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6428105" y="4178300"/>
            <a:ext cx="450469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23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0235" y="4864955"/>
            <a:ext cx="1705164" cy="39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0235" y="5847280"/>
            <a:ext cx="964176" cy="34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621119" y="4864955"/>
            <a:ext cx="1696237" cy="39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621119" y="5847280"/>
            <a:ext cx="973104" cy="34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-315145"/>
            <a:ext cx="10800000" cy="467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5519" y="2048027"/>
            <a:ext cx="1866666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5519" y="3096208"/>
            <a:ext cx="1076190" cy="37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855995" y="2048027"/>
            <a:ext cx="2076190" cy="4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855995" y="3096208"/>
            <a:ext cx="1028571" cy="37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515" y="3068770"/>
            <a:ext cx="10800000" cy="3680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627419" y="4956734"/>
            <a:ext cx="2123809" cy="419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627419" y="6005603"/>
            <a:ext cx="1076190" cy="371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6817895" y="4956734"/>
            <a:ext cx="2076190" cy="419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6817895" y="6005603"/>
            <a:ext cx="1028571" cy="371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1340935"/>
            <a:ext cx="10800000" cy="267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0802" y="2917072"/>
            <a:ext cx="580952" cy="515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30326" y="2907519"/>
            <a:ext cx="561904" cy="506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933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10800000" cy="399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8948" y="1247691"/>
            <a:ext cx="1857142" cy="419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1329" y="2248196"/>
            <a:ext cx="1904761" cy="428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329" y="3239172"/>
            <a:ext cx="2104761" cy="51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1329" y="4239677"/>
            <a:ext cx="4495238" cy="505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5228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52645"/>
            <a:ext cx="10800000" cy="301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1805" y="1481343"/>
            <a:ext cx="1885714" cy="428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1329" y="2434006"/>
            <a:ext cx="1857142" cy="4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329" y="3386669"/>
            <a:ext cx="2066666" cy="485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50360" y="3367405"/>
            <a:ext cx="511619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569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9047" y="5833458"/>
            <a:ext cx="1961904" cy="41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2023-07-10T04:12:07Z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