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7625" y="1905635"/>
            <a:ext cx="44767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8425" y="3589020"/>
            <a:ext cx="69151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08500"/>
            <a:ext cx="10800000" cy="312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37274" y="1156683"/>
            <a:ext cx="3466666" cy="48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860800"/>
            <a:ext cx="7519670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5568315" y="1041400"/>
            <a:ext cx="442341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737274" y="2168509"/>
            <a:ext cx="3942857" cy="50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737274" y="3170789"/>
            <a:ext cx="8152380" cy="51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380" y="1267731"/>
            <a:ext cx="428571" cy="419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2857" y="2355260"/>
            <a:ext cx="476191" cy="42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3029" y="6071449"/>
            <a:ext cx="1126996" cy="51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4599" y="6071449"/>
            <a:ext cx="1126996" cy="51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10800000" cy="527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7565" y="5366368"/>
            <a:ext cx="1190476" cy="5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6136" y="5366368"/>
            <a:ext cx="1209523" cy="5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6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392805" y="3327400"/>
            <a:ext cx="117538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65595" y="2893060"/>
            <a:ext cx="121729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317678" y="3706818"/>
            <a:ext cx="438838" cy="39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018915" y="5307330"/>
            <a:ext cx="97472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3177540" y="5960110"/>
            <a:ext cx="43180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7248568" y="5347709"/>
            <a:ext cx="654881" cy="30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5324475" y="6062980"/>
            <a:ext cx="42545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052050" cy="474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5013325"/>
            <a:ext cx="7331710" cy="18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692600"/>
            <a:ext cx="10558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6370" y="906968"/>
            <a:ext cx="6061492" cy="5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6370" y="1894930"/>
            <a:ext cx="6061492" cy="5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80899" y="2901532"/>
            <a:ext cx="2784003" cy="48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6370" y="3917454"/>
            <a:ext cx="2122918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6370" y="4849493"/>
            <a:ext cx="2318450" cy="5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66370" y="5837454"/>
            <a:ext cx="6694644" cy="49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110" y="2853055"/>
            <a:ext cx="7331710" cy="18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004945"/>
            <a:ext cx="7519670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