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81" r:id="rId8"/>
    <p:sldId id="367" r:id="rId9"/>
    <p:sldId id="382" r:id="rId10"/>
    <p:sldId id="383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9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tags" Target="../tags/tag15.xml"/><Relationship Id="rId6" Type="http://schemas.openxmlformats.org/officeDocument/2006/relationships/image" Target="../media/image7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11.png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8120" y="2838450"/>
            <a:ext cx="671512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3"/>
          <a:stretch>
            <a:fillRect/>
          </a:stretch>
        </p:blipFill>
        <p:spPr>
          <a:xfrm>
            <a:off x="552450" y="1773555"/>
            <a:ext cx="8387080" cy="497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1270" y="5302885"/>
            <a:ext cx="7560310" cy="1430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72"/>
          <a:stretch>
            <a:fillRect/>
          </a:stretch>
        </p:blipFill>
        <p:spPr>
          <a:xfrm>
            <a:off x="552450" y="692785"/>
            <a:ext cx="8387080" cy="136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1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9532" y="6120978"/>
            <a:ext cx="960322" cy="35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36731" y="6091172"/>
            <a:ext cx="483883" cy="35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3607" y="6120978"/>
            <a:ext cx="975211" cy="35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890"/>
            <a:ext cx="10800000" cy="491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86" y="4844224"/>
            <a:ext cx="942857" cy="45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34372" y="4815607"/>
            <a:ext cx="628571" cy="45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09715" y="4826635"/>
            <a:ext cx="1071245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8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6725" y="2806876"/>
            <a:ext cx="623227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7620" y="2806876"/>
            <a:ext cx="623227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69568" y="4291802"/>
            <a:ext cx="613785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51495" y="4405630"/>
            <a:ext cx="52895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56725" y="5776729"/>
            <a:ext cx="613785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17620" y="5786187"/>
            <a:ext cx="623227" cy="44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09"/>
          <a:stretch>
            <a:fillRect/>
          </a:stretch>
        </p:blipFill>
        <p:spPr>
          <a:xfrm>
            <a:off x="720090" y="828675"/>
            <a:ext cx="10800080" cy="116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9"/>
          <a:stretch>
            <a:fillRect/>
          </a:stretch>
        </p:blipFill>
        <p:spPr>
          <a:xfrm>
            <a:off x="3863975" y="764540"/>
            <a:ext cx="8652510" cy="355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292600"/>
            <a:ext cx="8652510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08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158240" y="2255520"/>
            <a:ext cx="648398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10476" y="3349729"/>
            <a:ext cx="7828571" cy="50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9"/>
          <a:stretch>
            <a:fillRect/>
          </a:stretch>
        </p:blipFill>
        <p:spPr>
          <a:xfrm>
            <a:off x="551815" y="4220845"/>
            <a:ext cx="6216650" cy="255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4629150"/>
            <a:ext cx="6216650" cy="174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528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10640" y="3063240"/>
            <a:ext cx="620014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4045717"/>
            <a:ext cx="9714285" cy="514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056534"/>
            <a:ext cx="3895238" cy="49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9"/>
          <a:stretch>
            <a:fillRect/>
          </a:stretch>
        </p:blipFill>
        <p:spPr>
          <a:xfrm>
            <a:off x="7536180" y="1560830"/>
            <a:ext cx="472567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890" y="5050790"/>
            <a:ext cx="5394960" cy="151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212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13485" y="2997835"/>
            <a:ext cx="933513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165860" y="3963035"/>
            <a:ext cx="9310370" cy="78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9"/>
          <a:stretch>
            <a:fillRect/>
          </a:stretch>
        </p:blipFill>
        <p:spPr>
          <a:xfrm>
            <a:off x="1213485" y="4747260"/>
            <a:ext cx="4770120" cy="196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4869180"/>
            <a:ext cx="6216650" cy="174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48640"/>
            <a:ext cx="10040620" cy="634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343660" y="5229225"/>
            <a:ext cx="8930640" cy="161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