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91" r:id="rId6"/>
    <p:sldId id="375" r:id="rId7"/>
    <p:sldId id="374" r:id="rId8"/>
    <p:sldId id="373" r:id="rId9"/>
    <p:sldId id="371" r:id="rId10"/>
    <p:sldId id="370" r:id="rId11"/>
    <p:sldId id="367" r:id="rId12"/>
    <p:sldId id="366" r:id="rId13"/>
    <p:sldId id="392" r:id="rId14"/>
    <p:sldId id="365" r:id="rId15"/>
    <p:sldId id="393" r:id="rId16"/>
    <p:sldId id="39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8.png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11.pn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image" Target="../media/image14.png"/><Relationship Id="rId4" Type="http://schemas.openxmlformats.org/officeDocument/2006/relationships/tags" Target="../tags/tag14.xml"/><Relationship Id="rId3" Type="http://schemas.openxmlformats.org/officeDocument/2006/relationships/image" Target="../media/image13.png"/><Relationship Id="rId2" Type="http://schemas.openxmlformats.org/officeDocument/2006/relationships/tags" Target="../tags/tag1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05075" y="3019425"/>
            <a:ext cx="71818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3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9348" y="2231119"/>
            <a:ext cx="3838725" cy="48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451" y="3274120"/>
            <a:ext cx="2562278" cy="36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451" y="4223158"/>
            <a:ext cx="1989754" cy="479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1750" y="5191125"/>
            <a:ext cx="450659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2631537"/>
            <a:ext cx="3428571" cy="42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642520"/>
            <a:ext cx="2590476" cy="42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653502"/>
            <a:ext cx="2285714" cy="48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165" y="5635625"/>
            <a:ext cx="592963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11"/>
          <a:stretch>
            <a:fillRect/>
          </a:stretch>
        </p:blipFill>
        <p:spPr>
          <a:xfrm>
            <a:off x="720090" y="1128580"/>
            <a:ext cx="10800080" cy="402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39047" y="2413637"/>
            <a:ext cx="3923809" cy="48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00952" y="3453056"/>
            <a:ext cx="4419047" cy="48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10640" y="4425950"/>
            <a:ext cx="471932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6329523" y="4425724"/>
            <a:ext cx="3047619" cy="51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47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3645350"/>
            <a:ext cx="10800000" cy="267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3333" y="1353536"/>
            <a:ext cx="952380" cy="429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81904" y="2440916"/>
            <a:ext cx="952380" cy="429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47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3645350"/>
            <a:ext cx="10800000" cy="267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33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725035"/>
            <a:ext cx="7943850" cy="196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10800000" cy="393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59630" y="1553210"/>
            <a:ext cx="97155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69455" y="1553210"/>
            <a:ext cx="96202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35770" y="1553210"/>
            <a:ext cx="96202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93048" y="2792260"/>
            <a:ext cx="342857" cy="41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05" y="4220660"/>
            <a:ext cx="10800000" cy="267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38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415415" y="2781300"/>
            <a:ext cx="8760550" cy="343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770" y="1754320"/>
            <a:ext cx="10800000" cy="477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127674" y="2383002"/>
            <a:ext cx="4457142" cy="51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127674" y="3545113"/>
            <a:ext cx="7066666" cy="51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127674" y="4745326"/>
            <a:ext cx="2171428" cy="40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127674" y="5859809"/>
            <a:ext cx="8923809" cy="50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2712085" y="44450"/>
            <a:ext cx="6386830" cy="250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02"/>
          <a:stretch>
            <a:fillRect/>
          </a:stretch>
        </p:blipFill>
        <p:spPr>
          <a:xfrm>
            <a:off x="720090" y="981260"/>
            <a:ext cx="10800080" cy="213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9"/>
          <a:stretch>
            <a:fillRect/>
          </a:stretch>
        </p:blipFill>
        <p:spPr>
          <a:xfrm>
            <a:off x="5448300" y="4477385"/>
            <a:ext cx="6624320" cy="214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78" b="17932"/>
          <a:stretch>
            <a:fillRect/>
          </a:stretch>
        </p:blipFill>
        <p:spPr>
          <a:xfrm>
            <a:off x="1741805" y="2937510"/>
            <a:ext cx="5866765" cy="380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703619" y="3147151"/>
            <a:ext cx="4457142" cy="515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703619" y="4158134"/>
            <a:ext cx="5761904" cy="515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703619" y="5207267"/>
            <a:ext cx="2171428" cy="40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1703619" y="6180099"/>
            <a:ext cx="3190476" cy="495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