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85" r:id="rId6"/>
    <p:sldId id="386" r:id="rId7"/>
    <p:sldId id="387" r:id="rId8"/>
    <p:sldId id="370" r:id="rId9"/>
    <p:sldId id="369" r:id="rId10"/>
    <p:sldId id="388" r:id="rId11"/>
    <p:sldId id="367" r:id="rId12"/>
    <p:sldId id="366" r:id="rId13"/>
    <p:sldId id="389" r:id="rId14"/>
    <p:sldId id="365" r:id="rId15"/>
    <p:sldId id="390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15.png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8.pn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11.png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9545" y="2876550"/>
            <a:ext cx="677227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9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2260037"/>
            <a:ext cx="2914285" cy="419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195057"/>
            <a:ext cx="2600000" cy="419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110995"/>
            <a:ext cx="2276190" cy="505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7450" y="4992370"/>
            <a:ext cx="8209280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9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2260037"/>
            <a:ext cx="2657142" cy="391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214139"/>
            <a:ext cx="2600000" cy="37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4110995"/>
            <a:ext cx="2019047" cy="486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0165" y="5017135"/>
            <a:ext cx="611886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007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4866005" y="4486275"/>
            <a:ext cx="4712335" cy="197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9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1052645"/>
            <a:ext cx="10800000" cy="5294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41383" y="1310226"/>
            <a:ext cx="352380" cy="429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79479" y="1310226"/>
            <a:ext cx="342858" cy="429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36621" y="2388252"/>
            <a:ext cx="647619" cy="429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79479" y="2388252"/>
            <a:ext cx="638095" cy="429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41383" y="3466278"/>
            <a:ext cx="342857" cy="429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84240" y="3466278"/>
            <a:ext cx="342857" cy="429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55669" y="4658784"/>
            <a:ext cx="361904" cy="43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17574" y="5326588"/>
            <a:ext cx="1200000" cy="543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1796415" y="3474085"/>
            <a:ext cx="2723515" cy="236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3700952" y="2353729"/>
            <a:ext cx="1495238" cy="42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807835" y="3421380"/>
            <a:ext cx="2948305" cy="2479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8843809" y="2353729"/>
            <a:ext cx="1476190" cy="42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025" y="939615"/>
            <a:ext cx="10800000" cy="4990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104900" y="2908300"/>
            <a:ext cx="3557905" cy="268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3720120" y="1844401"/>
            <a:ext cx="1847619" cy="42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463030" y="3041650"/>
            <a:ext cx="3446145" cy="2444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9087485" y="1844675"/>
            <a:ext cx="188023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71365"/>
            <a:ext cx="10800000" cy="5169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1266190" y="3070225"/>
            <a:ext cx="4074795" cy="2355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3680131" y="1858462"/>
            <a:ext cx="1790476" cy="42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705600" y="3027680"/>
            <a:ext cx="3809365" cy="2418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8822989" y="1858462"/>
            <a:ext cx="1790476" cy="42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9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47575" y="3074576"/>
            <a:ext cx="573738" cy="424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60951" y="3074576"/>
            <a:ext cx="582565" cy="424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47575" y="4443901"/>
            <a:ext cx="573738" cy="424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04835" y="4554220"/>
            <a:ext cx="485775" cy="23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47575" y="5830895"/>
            <a:ext cx="573738" cy="424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60951" y="5822061"/>
            <a:ext cx="573738" cy="432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238700"/>
            <a:ext cx="10800000" cy="382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2246472" y="1505691"/>
            <a:ext cx="2638095" cy="390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665519" y="2478303"/>
            <a:ext cx="2438095" cy="371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665519" y="3384167"/>
            <a:ext cx="2371428" cy="48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500505" y="4192905"/>
            <a:ext cx="6111240" cy="73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2023-07-10T12:24:58Z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