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8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9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3.png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8925" y="2952750"/>
            <a:ext cx="65341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72655" y="4403725"/>
            <a:ext cx="381000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77142" y="5454658"/>
            <a:ext cx="4942857" cy="572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764355"/>
            <a:ext cx="10461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7375256" y="2084355"/>
            <a:ext cx="369020" cy="31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737995" y="2998470"/>
            <a:ext cx="8862695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7033912" y="4945893"/>
            <a:ext cx="369020" cy="31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2375028" y="5739739"/>
            <a:ext cx="5452278" cy="55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0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3145057"/>
            <a:ext cx="5628571" cy="495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4050497"/>
            <a:ext cx="6676190" cy="495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625" y="4436745"/>
            <a:ext cx="4757420" cy="216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2181704"/>
            <a:ext cx="3438095" cy="48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24761" y="2181704"/>
            <a:ext cx="3685714" cy="48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000" y="3086601"/>
            <a:ext cx="8628571" cy="514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8255" y="4020185"/>
            <a:ext cx="4757420" cy="216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7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37515" y="5020301"/>
            <a:ext cx="941610" cy="42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12200" y="5029358"/>
            <a:ext cx="325942" cy="416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02002" y="6070867"/>
            <a:ext cx="325942" cy="40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0476" y="3452942"/>
            <a:ext cx="1866666" cy="582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39047" y="3538821"/>
            <a:ext cx="342857" cy="429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77142" y="4626619"/>
            <a:ext cx="342857" cy="429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53333" y="3458021"/>
            <a:ext cx="2438095" cy="561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77142" y="3543746"/>
            <a:ext cx="342857" cy="41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67619" y="4629594"/>
            <a:ext cx="342857" cy="42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00952" y="4629594"/>
            <a:ext cx="333333" cy="42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322820" y="3957320"/>
            <a:ext cx="1194435" cy="61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62857" y="5114971"/>
            <a:ext cx="942857" cy="457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645"/>
            <a:ext cx="10800000" cy="349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339965" y="2695575"/>
            <a:ext cx="114681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48331" y="3877932"/>
            <a:ext cx="952380" cy="458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780655" y="2494915"/>
            <a:ext cx="1310640" cy="74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24761" y="3721676"/>
            <a:ext cx="1247619" cy="45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124400"/>
            <a:ext cx="10800000" cy="327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869555" y="2600960"/>
            <a:ext cx="1426845" cy="69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34687" y="3788394"/>
            <a:ext cx="1238095" cy="458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3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35369" y="2354056"/>
            <a:ext cx="549340" cy="412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85310" y="3653155"/>
            <a:ext cx="480695" cy="25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26786" y="4826307"/>
            <a:ext cx="566507" cy="412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26786" y="6062432"/>
            <a:ext cx="566507" cy="403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2023-07-10T13:39:51Z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