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84" r:id="rId7"/>
    <p:sldId id="369" r:id="rId8"/>
    <p:sldId id="367" r:id="rId9"/>
    <p:sldId id="365" r:id="rId10"/>
    <p:sldId id="385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7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6.png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8.png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5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image" Target="../media/image13.png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14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6.xml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38120" y="2900045"/>
            <a:ext cx="67151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58095" y="4531036"/>
            <a:ext cx="914285" cy="429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10476" y="4531036"/>
            <a:ext cx="657142" cy="429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1052645"/>
            <a:ext cx="10800000" cy="4483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90617" y="1605959"/>
            <a:ext cx="657142" cy="42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23950" y="1605959"/>
            <a:ext cx="952380" cy="42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62045" y="3151423"/>
            <a:ext cx="647619" cy="42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95379" y="3151423"/>
            <a:ext cx="942857" cy="42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38236" y="4696888"/>
            <a:ext cx="647619" cy="42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76331" y="4696888"/>
            <a:ext cx="647618" cy="42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892" b="78673"/>
          <a:stretch>
            <a:fillRect/>
          </a:stretch>
        </p:blipFill>
        <p:spPr>
          <a:xfrm>
            <a:off x="720090" y="254635"/>
            <a:ext cx="983705" cy="108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10"/>
          <a:stretch>
            <a:fillRect/>
          </a:stretch>
        </p:blipFill>
        <p:spPr>
          <a:xfrm>
            <a:off x="720090" y="2061395"/>
            <a:ext cx="10188575" cy="467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259074" y="3362265"/>
            <a:ext cx="3189523" cy="45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286028" y="4314776"/>
            <a:ext cx="3162569" cy="45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226820" y="5201920"/>
            <a:ext cx="9394190" cy="152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r="28217"/>
          <a:stretch>
            <a:fillRect/>
          </a:stretch>
        </p:blipFill>
        <p:spPr>
          <a:xfrm>
            <a:off x="7464425" y="2132965"/>
            <a:ext cx="3530600" cy="269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848"/>
          <a:stretch>
            <a:fillRect/>
          </a:stretch>
        </p:blipFill>
        <p:spPr>
          <a:xfrm>
            <a:off x="720090" y="1115695"/>
            <a:ext cx="10188575" cy="116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098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824215" y="3272009"/>
            <a:ext cx="2662583" cy="45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316632" y="4243898"/>
            <a:ext cx="1709752" cy="365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316632" y="5153371"/>
            <a:ext cx="2137191" cy="45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208405" y="5960110"/>
            <a:ext cx="4773930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r="28217"/>
          <a:stretch>
            <a:fillRect/>
          </a:stretch>
        </p:blipFill>
        <p:spPr>
          <a:xfrm>
            <a:off x="7464425" y="2061210"/>
            <a:ext cx="3530600" cy="269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847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4294505"/>
            <a:ext cx="7331710" cy="2691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00755"/>
            <a:ext cx="5247619" cy="514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2125345"/>
            <a:ext cx="4479290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81904" y="3097519"/>
            <a:ext cx="2342857" cy="371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81904" y="3936289"/>
            <a:ext cx="2542857" cy="514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4851400"/>
            <a:ext cx="9276080" cy="1475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1770380"/>
            <a:ext cx="7331710" cy="2691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5680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3446290"/>
            <a:ext cx="3371428" cy="486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4361338"/>
            <a:ext cx="3352380" cy="486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3333" y="5285918"/>
            <a:ext cx="1609523" cy="409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39047" y="5276387"/>
            <a:ext cx="3371428" cy="486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63040" y="6153150"/>
            <a:ext cx="6533515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892" b="67089"/>
          <a:stretch>
            <a:fillRect/>
          </a:stretch>
        </p:blipFill>
        <p:spPr>
          <a:xfrm>
            <a:off x="720090" y="469900"/>
            <a:ext cx="983615" cy="108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r="5551"/>
          <a:stretch>
            <a:fillRect/>
          </a:stretch>
        </p:blipFill>
        <p:spPr>
          <a:xfrm>
            <a:off x="6168390" y="2492375"/>
            <a:ext cx="5833110" cy="2110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572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986666" y="3445960"/>
            <a:ext cx="2133333" cy="39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520000" y="4370404"/>
            <a:ext cx="2076190" cy="381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520000" y="5237667"/>
            <a:ext cx="2019047" cy="495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4072380" y="5237667"/>
            <a:ext cx="3371428" cy="495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7"/>
            </p:custDataLst>
          </p:nvPr>
        </p:nvSpPr>
        <p:spPr bwMode="auto">
          <a:xfrm>
            <a:off x="1383030" y="6050280"/>
            <a:ext cx="4763135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892" b="67089"/>
          <a:stretch>
            <a:fillRect/>
          </a:stretch>
        </p:blipFill>
        <p:spPr>
          <a:xfrm>
            <a:off x="720090" y="469900"/>
            <a:ext cx="983615" cy="108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r="5551"/>
          <a:stretch>
            <a:fillRect/>
          </a:stretch>
        </p:blipFill>
        <p:spPr>
          <a:xfrm>
            <a:off x="6312535" y="2995930"/>
            <a:ext cx="5833110" cy="2110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2023-07-10T10:23:34Z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