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7" r:id="rId6"/>
    <p:sldId id="375" r:id="rId7"/>
    <p:sldId id="373" r:id="rId8"/>
    <p:sldId id="371" r:id="rId9"/>
    <p:sldId id="370" r:id="rId10"/>
    <p:sldId id="369" r:id="rId11"/>
    <p:sldId id="368" r:id="rId12"/>
    <p:sldId id="367" r:id="rId13"/>
    <p:sldId id="366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4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5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image" Target="../media/image18.png"/><Relationship Id="rId4" Type="http://schemas.openxmlformats.org/officeDocument/2006/relationships/tags" Target="../tags/tag37.xml"/><Relationship Id="rId3" Type="http://schemas.openxmlformats.org/officeDocument/2006/relationships/image" Target="../media/image17.png"/><Relationship Id="rId2" Type="http://schemas.openxmlformats.org/officeDocument/2006/relationships/tags" Target="../tags/tag36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7" Type="http://schemas.openxmlformats.org/officeDocument/2006/relationships/slideLayout" Target="../slideLayouts/slideLayout1.xml"/><Relationship Id="rId26" Type="http://schemas.openxmlformats.org/officeDocument/2006/relationships/tags" Target="../tags/tag26.xml"/><Relationship Id="rId25" Type="http://schemas.openxmlformats.org/officeDocument/2006/relationships/tags" Target="../tags/tag25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8.png"/><Relationship Id="rId2" Type="http://schemas.openxmlformats.org/officeDocument/2006/relationships/tags" Target="../tags/tag2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0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76550" y="2943225"/>
            <a:ext cx="64389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5" y="764355"/>
            <a:ext cx="10800000" cy="290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64947" y="2688475"/>
            <a:ext cx="590476" cy="381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6376" y="2683700"/>
            <a:ext cx="609523" cy="391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2835910" y="3429000"/>
            <a:ext cx="4108450" cy="293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260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1904" y="2943471"/>
            <a:ext cx="9504761" cy="514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0000" y="3953837"/>
            <a:ext cx="3361904" cy="505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86666" y="3953837"/>
            <a:ext cx="3047619" cy="514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8400415" y="4077335"/>
            <a:ext cx="3520440" cy="251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17"/>
          <a:stretch>
            <a:fillRect/>
          </a:stretch>
        </p:blipFill>
        <p:spPr>
          <a:xfrm>
            <a:off x="263525" y="1773740"/>
            <a:ext cx="8693150" cy="431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705" y="2276475"/>
            <a:ext cx="4076065" cy="319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890" y="5841180"/>
            <a:ext cx="10800000" cy="99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031240" y="6165215"/>
            <a:ext cx="8590280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229"/>
          <a:stretch>
            <a:fillRect/>
          </a:stretch>
        </p:blipFill>
        <p:spPr>
          <a:xfrm>
            <a:off x="263525" y="619760"/>
            <a:ext cx="8693150" cy="136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4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0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4"/>
          <a:stretch>
            <a:fillRect/>
          </a:stretch>
        </p:blipFill>
        <p:spPr>
          <a:xfrm>
            <a:off x="1847850" y="1052830"/>
            <a:ext cx="8497025" cy="544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609664" y="3159261"/>
            <a:ext cx="247619" cy="20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auto">
          <a:xfrm>
            <a:off x="6209664" y="3855112"/>
            <a:ext cx="266666" cy="20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auto">
          <a:xfrm>
            <a:off x="2771569" y="4560495"/>
            <a:ext cx="266666" cy="20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auto">
          <a:xfrm>
            <a:off x="7362045" y="4560495"/>
            <a:ext cx="257142" cy="20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6"/>
            </p:custDataLst>
          </p:nvPr>
        </p:nvSpPr>
        <p:spPr bwMode="auto">
          <a:xfrm>
            <a:off x="8495379" y="5256346"/>
            <a:ext cx="257142" cy="20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7"/>
            </p:custDataLst>
          </p:nvPr>
        </p:nvSpPr>
        <p:spPr bwMode="auto">
          <a:xfrm>
            <a:off x="5066807" y="5961729"/>
            <a:ext cx="257142" cy="20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>
            <p:custDataLst>
              <p:tags r:id="rId8"/>
            </p:custDataLst>
          </p:nvPr>
        </p:nvSpPr>
        <p:spPr bwMode="auto">
          <a:xfrm>
            <a:off x="5057140" y="5256530"/>
            <a:ext cx="256540" cy="23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>
            <p:custDataLst>
              <p:tags r:id="rId9"/>
            </p:custDataLst>
          </p:nvPr>
        </p:nvSpPr>
        <p:spPr bwMode="auto">
          <a:xfrm>
            <a:off x="8466807" y="3149729"/>
            <a:ext cx="266666" cy="190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>
            <p:custDataLst>
              <p:tags r:id="rId10"/>
            </p:custDataLst>
          </p:nvPr>
        </p:nvSpPr>
        <p:spPr bwMode="auto">
          <a:xfrm>
            <a:off x="7352521" y="3845580"/>
            <a:ext cx="266666" cy="20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>
            <p:custDataLst>
              <p:tags r:id="rId11"/>
            </p:custDataLst>
          </p:nvPr>
        </p:nvSpPr>
        <p:spPr bwMode="auto">
          <a:xfrm>
            <a:off x="1971569" y="4560495"/>
            <a:ext cx="266666" cy="181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>
            <p:custDataLst>
              <p:tags r:id="rId12"/>
            </p:custDataLst>
          </p:nvPr>
        </p:nvSpPr>
        <p:spPr bwMode="auto">
          <a:xfrm>
            <a:off x="6209664" y="4560495"/>
            <a:ext cx="266666" cy="181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>
            <p:custDataLst>
              <p:tags r:id="rId13"/>
            </p:custDataLst>
          </p:nvPr>
        </p:nvSpPr>
        <p:spPr bwMode="auto">
          <a:xfrm>
            <a:off x="9638030" y="4560570"/>
            <a:ext cx="266700" cy="221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>
            <p:custDataLst>
              <p:tags r:id="rId14"/>
            </p:custDataLst>
          </p:nvPr>
        </p:nvSpPr>
        <p:spPr bwMode="auto">
          <a:xfrm>
            <a:off x="7685855" y="5265878"/>
            <a:ext cx="266666" cy="181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>
            <p:custDataLst>
              <p:tags r:id="rId15"/>
            </p:custDataLst>
          </p:nvPr>
        </p:nvSpPr>
        <p:spPr bwMode="auto">
          <a:xfrm>
            <a:off x="3914426" y="5961729"/>
            <a:ext cx="276190" cy="190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>
            <p:custDataLst>
              <p:tags r:id="rId16"/>
            </p:custDataLst>
          </p:nvPr>
        </p:nvSpPr>
        <p:spPr bwMode="auto">
          <a:xfrm>
            <a:off x="7352665" y="5923915"/>
            <a:ext cx="25654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>
            <p:custDataLst>
              <p:tags r:id="rId17"/>
            </p:custDataLst>
          </p:nvPr>
        </p:nvSpPr>
        <p:spPr bwMode="auto">
          <a:xfrm>
            <a:off x="3914426" y="3845580"/>
            <a:ext cx="266666" cy="20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>
            <p:custDataLst>
              <p:tags r:id="rId18"/>
            </p:custDataLst>
          </p:nvPr>
        </p:nvSpPr>
        <p:spPr bwMode="auto">
          <a:xfrm>
            <a:off x="3923950" y="5256346"/>
            <a:ext cx="257142" cy="20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>
            <p:custDataLst>
              <p:tags r:id="rId19"/>
            </p:custDataLst>
          </p:nvPr>
        </p:nvSpPr>
        <p:spPr bwMode="auto">
          <a:xfrm>
            <a:off x="9571355" y="2835275"/>
            <a:ext cx="32004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>
            <p:custDataLst>
              <p:tags r:id="rId20"/>
            </p:custDataLst>
          </p:nvPr>
        </p:nvSpPr>
        <p:spPr bwMode="auto">
          <a:xfrm>
            <a:off x="2733675" y="3816985"/>
            <a:ext cx="307975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>
            <p:custDataLst>
              <p:tags r:id="rId21"/>
            </p:custDataLst>
          </p:nvPr>
        </p:nvSpPr>
        <p:spPr bwMode="auto">
          <a:xfrm>
            <a:off x="9562045" y="3778855"/>
            <a:ext cx="342858" cy="266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>
            <p:custDataLst>
              <p:tags r:id="rId22"/>
            </p:custDataLst>
          </p:nvPr>
        </p:nvSpPr>
        <p:spPr bwMode="auto">
          <a:xfrm>
            <a:off x="2733675" y="4274820"/>
            <a:ext cx="30797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>
            <p:custDataLst>
              <p:tags r:id="rId23"/>
            </p:custDataLst>
          </p:nvPr>
        </p:nvSpPr>
        <p:spPr bwMode="auto">
          <a:xfrm>
            <a:off x="9599930" y="4236085"/>
            <a:ext cx="30480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>
            <p:custDataLst>
              <p:tags r:id="rId24"/>
            </p:custDataLst>
          </p:nvPr>
        </p:nvSpPr>
        <p:spPr bwMode="auto">
          <a:xfrm>
            <a:off x="2733675" y="5227955"/>
            <a:ext cx="31369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>
            <p:custDataLst>
              <p:tags r:id="rId25"/>
            </p:custDataLst>
          </p:nvPr>
        </p:nvSpPr>
        <p:spPr bwMode="auto">
          <a:xfrm>
            <a:off x="9609455" y="5161280"/>
            <a:ext cx="29527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>
            <p:custDataLst>
              <p:tags r:id="rId26"/>
            </p:custDataLst>
          </p:nvPr>
        </p:nvSpPr>
        <p:spPr bwMode="auto">
          <a:xfrm>
            <a:off x="2733675" y="5923915"/>
            <a:ext cx="30480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  <p:bldP spid="34" grpId="0" bldLvl="0" animBg="1"/>
      <p:bldP spid="35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657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0000" y="2318657"/>
            <a:ext cx="1533333" cy="514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20000" y="2318657"/>
            <a:ext cx="1247619" cy="514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077785"/>
            <a:ext cx="10800000" cy="2705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2734046" y="4668498"/>
            <a:ext cx="1533333" cy="514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8067379" y="4668498"/>
            <a:ext cx="619047" cy="428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39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2855595" y="2061210"/>
            <a:ext cx="6612890" cy="471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24761" y="2414669"/>
            <a:ext cx="285714" cy="42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4512310" y="1772920"/>
            <a:ext cx="5582920" cy="3984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0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5238" y="2479512"/>
            <a:ext cx="342857" cy="410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4152265" y="2277110"/>
            <a:ext cx="5582920" cy="3984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3505"/>
            <a:ext cx="10800000" cy="369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20000" y="5837366"/>
            <a:ext cx="580952" cy="419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43809" y="5818300"/>
            <a:ext cx="599999" cy="419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6384290" y="549275"/>
            <a:ext cx="4411980" cy="314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COMMONDATA" val="eyJoZGlkIjoiYTNjM2EwNWJlZTJhNGZjOTUwNGJmNTFmZWFlMWExNzk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2023-07-10T13:15:35Z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