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8" r:id="rId5"/>
    <p:sldId id="374" r:id="rId6"/>
    <p:sldId id="389" r:id="rId7"/>
    <p:sldId id="390" r:id="rId8"/>
    <p:sldId id="391" r:id="rId9"/>
    <p:sldId id="370" r:id="rId10"/>
    <p:sldId id="392" r:id="rId11"/>
    <p:sldId id="368" r:id="rId12"/>
    <p:sldId id="393" r:id="rId13"/>
    <p:sldId id="366" r:id="rId14"/>
    <p:sldId id="39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3.png"/><Relationship Id="rId1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6.png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8.png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9.png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1.png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9950" y="3023870"/>
            <a:ext cx="53721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327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0" b="26352"/>
          <a:stretch>
            <a:fillRect/>
          </a:stretch>
        </p:blipFill>
        <p:spPr>
          <a:xfrm>
            <a:off x="3935730" y="3860165"/>
            <a:ext cx="5207000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509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18146" y="1314885"/>
            <a:ext cx="2590476" cy="48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89574" y="2410215"/>
            <a:ext cx="1914285" cy="37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89574" y="3381725"/>
            <a:ext cx="1847619" cy="51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089574" y="4391333"/>
            <a:ext cx="4019047" cy="4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089574" y="5334270"/>
            <a:ext cx="847619" cy="48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715" y="4509135"/>
            <a:ext cx="5927090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248225"/>
            <a:ext cx="10800000" cy="416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876903" y="1524757"/>
            <a:ext cx="2590476" cy="4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05474" y="2583207"/>
            <a:ext cx="1914285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05560" y="3517900"/>
            <a:ext cx="559879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305474" y="4528467"/>
            <a:ext cx="8923809" cy="52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908685"/>
            <a:ext cx="7212330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14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061495" y="4857785"/>
            <a:ext cx="3251737" cy="53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3323190" y="5939475"/>
            <a:ext cx="315265" cy="39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5177142" y="2425245"/>
            <a:ext cx="4190476" cy="56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4285" y="3077495"/>
            <a:ext cx="1847619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3591960"/>
            <a:ext cx="1542857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380" y="4620889"/>
            <a:ext cx="1019047" cy="37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872380" y="3077495"/>
            <a:ext cx="1857142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015238" y="3611014"/>
            <a:ext cx="1809523" cy="37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7015238" y="4620889"/>
            <a:ext cx="771428" cy="37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2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2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3275615" y="2334327"/>
            <a:ext cx="1847619" cy="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61329" y="2867826"/>
            <a:ext cx="1857142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61329" y="3877663"/>
            <a:ext cx="809523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>
            <a:off x="8113710" y="2334327"/>
            <a:ext cx="1847619" cy="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6351805" y="2858299"/>
            <a:ext cx="1552380" cy="38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6351805" y="3877663"/>
            <a:ext cx="1028571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52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863587" y="5328012"/>
            <a:ext cx="389133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640931" y="3838357"/>
            <a:ext cx="2075377" cy="38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6267057" y="4686314"/>
            <a:ext cx="1457342" cy="29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6267057" y="5488436"/>
            <a:ext cx="618035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73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041955" y="4264305"/>
            <a:ext cx="476190" cy="42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7203860" y="2412979"/>
            <a:ext cx="2838095" cy="486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6670527" y="3462700"/>
            <a:ext cx="1819047" cy="37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670527" y="4483792"/>
            <a:ext cx="771428" cy="36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41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651479" y="1400890"/>
            <a:ext cx="3114285" cy="486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089574" y="2450892"/>
            <a:ext cx="1904761" cy="37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089574" y="3472258"/>
            <a:ext cx="857142" cy="36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89574" y="4407714"/>
            <a:ext cx="7885714" cy="49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