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85" r:id="rId12"/>
    <p:sldId id="365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image" Target="../media/image13.png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14.png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image" Target="../media/image16.png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1970" y="3000375"/>
            <a:ext cx="606742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25" y="921200"/>
            <a:ext cx="10800000" cy="3339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983615" y="1341120"/>
            <a:ext cx="6602730" cy="58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7504430" y="1268730"/>
            <a:ext cx="3283585" cy="74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3068955"/>
            <a:ext cx="7650480" cy="3675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7"/>
            </p:custDataLst>
          </p:nvPr>
        </p:nvSpPr>
        <p:spPr bwMode="auto">
          <a:xfrm>
            <a:off x="983615" y="2390775"/>
            <a:ext cx="3451225" cy="549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8"/>
            </p:custDataLst>
          </p:nvPr>
        </p:nvSpPr>
        <p:spPr bwMode="auto">
          <a:xfrm>
            <a:off x="4435475" y="2381250"/>
            <a:ext cx="6112510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227" b="81061"/>
          <a:stretch>
            <a:fillRect/>
          </a:stretch>
        </p:blipFill>
        <p:spPr>
          <a:xfrm>
            <a:off x="720090" y="685165"/>
            <a:ext cx="1055460" cy="1089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3" t="6418"/>
          <a:stretch>
            <a:fillRect/>
          </a:stretch>
        </p:blipFill>
        <p:spPr>
          <a:xfrm>
            <a:off x="3072130" y="1052830"/>
            <a:ext cx="6543040" cy="364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870" y="4492440"/>
            <a:ext cx="10800000" cy="2278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911860" y="4797425"/>
            <a:ext cx="6616700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7453630" y="4755515"/>
            <a:ext cx="2933065" cy="556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911774" y="5836726"/>
            <a:ext cx="1885714" cy="505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7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81283" y="4018829"/>
            <a:ext cx="587705" cy="395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51540" y="5054926"/>
            <a:ext cx="868400" cy="395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63668" y="5054926"/>
            <a:ext cx="587705" cy="395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60252" y="6091024"/>
            <a:ext cx="877172" cy="395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55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33520" y="2313818"/>
            <a:ext cx="817063" cy="368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00420" y="3190240"/>
            <a:ext cx="555625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80970" y="4188460"/>
            <a:ext cx="800735" cy="432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58032" y="5210181"/>
            <a:ext cx="768040" cy="368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85650" y="5210181"/>
            <a:ext cx="792552" cy="368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5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81904" y="2595444"/>
            <a:ext cx="342857" cy="410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24761" y="2585895"/>
            <a:ext cx="333333" cy="42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7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05714" y="3706781"/>
            <a:ext cx="428571" cy="419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6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05714" y="1448534"/>
            <a:ext cx="428570" cy="419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20000" y="3650638"/>
            <a:ext cx="485714" cy="428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785"/>
            <a:ext cx="8354060" cy="6006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350" y="1638300"/>
            <a:ext cx="7590790" cy="506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60"/>
          <a:stretch>
            <a:fillRect/>
          </a:stretch>
        </p:blipFill>
        <p:spPr>
          <a:xfrm>
            <a:off x="720090" y="2206810"/>
            <a:ext cx="10800080" cy="1994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4043045"/>
            <a:ext cx="5859780" cy="2814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400"/>
          <a:stretch>
            <a:fillRect/>
          </a:stretch>
        </p:blipFill>
        <p:spPr>
          <a:xfrm>
            <a:off x="720090" y="613410"/>
            <a:ext cx="10800080" cy="1591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2023-07-10T12:45:44Z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