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83" r:id="rId7"/>
    <p:sldId id="384" r:id="rId8"/>
    <p:sldId id="369" r:id="rId9"/>
    <p:sldId id="385" r:id="rId10"/>
    <p:sldId id="386" r:id="rId11"/>
    <p:sldId id="387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5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2.png"/><Relationship Id="rId1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7.png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image" Target="../media/image12.png"/><Relationship Id="rId7" Type="http://schemas.openxmlformats.org/officeDocument/2006/relationships/tags" Target="../tags/tag19.xml"/><Relationship Id="rId6" Type="http://schemas.openxmlformats.org/officeDocument/2006/relationships/image" Target="../media/image11.png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13.png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47620" y="2880995"/>
            <a:ext cx="70961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762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37546" y="2533888"/>
            <a:ext cx="2614799" cy="34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137546" y="3232485"/>
            <a:ext cx="2238323" cy="376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137546" y="3965327"/>
            <a:ext cx="2429984" cy="362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137546" y="4691319"/>
            <a:ext cx="2429984" cy="369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104900" y="5334635"/>
            <a:ext cx="7048500" cy="1337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8"/>
            </p:custDataLst>
          </p:nvPr>
        </p:nvSpPr>
        <p:spPr bwMode="auto">
          <a:xfrm>
            <a:off x="6384290" y="2348865"/>
            <a:ext cx="2614930" cy="186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2780665"/>
            <a:ext cx="7561580" cy="183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4761" y="3241027"/>
            <a:ext cx="647619" cy="429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67619" y="3241027"/>
            <a:ext cx="342857" cy="429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53333" y="4337405"/>
            <a:ext cx="923809" cy="429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77142" y="4337405"/>
            <a:ext cx="638095" cy="429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96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86387" y="3553808"/>
            <a:ext cx="490632" cy="339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4233" y="3553808"/>
            <a:ext cx="513277" cy="339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63900" y="4382770"/>
            <a:ext cx="54229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64350" y="4382770"/>
            <a:ext cx="55880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71290" y="5282563"/>
            <a:ext cx="505729" cy="339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86877" y="5290112"/>
            <a:ext cx="475536" cy="33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86387" y="6150715"/>
            <a:ext cx="490632" cy="33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105775" y="6150715"/>
            <a:ext cx="513277" cy="339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963"/>
          <a:stretch>
            <a:fillRect/>
          </a:stretch>
        </p:blipFill>
        <p:spPr>
          <a:xfrm>
            <a:off x="720090" y="972185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2205355"/>
            <a:ext cx="10092690" cy="4466590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>
            <a:off x="2855595" y="3356610"/>
            <a:ext cx="2376170" cy="18002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5520055" y="3284855"/>
            <a:ext cx="2232025" cy="20161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8112125" y="3356610"/>
            <a:ext cx="2376170" cy="216027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V="1">
            <a:off x="2855595" y="3356610"/>
            <a:ext cx="7272655" cy="18002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9803130" cy="319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637095"/>
            <a:ext cx="10800000" cy="322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554953" y="5123482"/>
            <a:ext cx="2400000" cy="371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574001" y="6057238"/>
            <a:ext cx="8476190" cy="50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838371" y="3256137"/>
            <a:ext cx="2940236" cy="460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24281" y="4249241"/>
            <a:ext cx="1731672" cy="35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324281" y="5134006"/>
            <a:ext cx="1912055" cy="496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288205" y="6090996"/>
            <a:ext cx="3715881" cy="47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8" r="2306"/>
          <a:stretch>
            <a:fillRect/>
          </a:stretch>
        </p:blipFill>
        <p:spPr>
          <a:xfrm>
            <a:off x="6168390" y="3835400"/>
            <a:ext cx="5408930" cy="203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3" b="26856"/>
          <a:stretch>
            <a:fillRect/>
          </a:stretch>
        </p:blipFill>
        <p:spPr>
          <a:xfrm>
            <a:off x="720090" y="3932555"/>
            <a:ext cx="10800080" cy="273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00952" y="4994940"/>
            <a:ext cx="3371428" cy="514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270000" y="5953760"/>
            <a:ext cx="4027805" cy="78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27"/>
          <a:stretch>
            <a:fillRect/>
          </a:stretch>
        </p:blipFill>
        <p:spPr>
          <a:xfrm>
            <a:off x="720090" y="1775645"/>
            <a:ext cx="10800080" cy="231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435" y="4753610"/>
            <a:ext cx="6105525" cy="147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92"/>
          <a:stretch>
            <a:fillRect/>
          </a:stretch>
        </p:blipFill>
        <p:spPr>
          <a:xfrm>
            <a:off x="859790" y="676275"/>
            <a:ext cx="9946640" cy="146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979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438015"/>
            <a:ext cx="8425180" cy="203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69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870000" y="3235188"/>
            <a:ext cx="2772984" cy="473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50645" y="4255478"/>
            <a:ext cx="1762097" cy="36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350645" y="5164463"/>
            <a:ext cx="1956855" cy="510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304290" y="6156960"/>
            <a:ext cx="8518525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3429000"/>
            <a:ext cx="7984490" cy="1932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979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438015"/>
            <a:ext cx="8425180" cy="203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2023-07-10T14:47:50Z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