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1" r:id="rId7"/>
    <p:sldId id="387" r:id="rId8"/>
    <p:sldId id="370" r:id="rId9"/>
    <p:sldId id="369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9045" y="3028950"/>
            <a:ext cx="71532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3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7781" y="3346420"/>
            <a:ext cx="4927205" cy="46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5596" y="4339523"/>
            <a:ext cx="2463602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5596" y="5233316"/>
            <a:ext cx="2156780" cy="487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9499" y="6190307"/>
            <a:ext cx="5576948" cy="46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4200" y="4004945"/>
            <a:ext cx="6235700" cy="102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4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7550" y="3410282"/>
            <a:ext cx="4097796" cy="4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7550" y="4346723"/>
            <a:ext cx="4097796" cy="4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7550" y="5283165"/>
            <a:ext cx="4097796" cy="47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6381" y="6210773"/>
            <a:ext cx="8001301" cy="477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4200" y="4004945"/>
            <a:ext cx="6235700" cy="102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3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4295" y="5140083"/>
            <a:ext cx="2325028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4295" y="6192802"/>
            <a:ext cx="1162514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737616" y="5140083"/>
            <a:ext cx="2325028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737616" y="6192802"/>
            <a:ext cx="1162514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45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2390619"/>
            <a:ext cx="2638095" cy="4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3600320"/>
            <a:ext cx="1342857" cy="38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637520" y="2438245"/>
            <a:ext cx="2600000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637520" y="3600320"/>
            <a:ext cx="1038095" cy="38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37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6528435" y="3611245"/>
            <a:ext cx="489902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49"/>
          <a:stretch>
            <a:fillRect/>
          </a:stretch>
        </p:blipFill>
        <p:spPr>
          <a:xfrm>
            <a:off x="1056005" y="3068955"/>
            <a:ext cx="4805680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461002"/>
            <a:ext cx="4933333" cy="50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3615934"/>
            <a:ext cx="6266666" cy="50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37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6528435" y="3611245"/>
            <a:ext cx="489902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49"/>
          <a:stretch>
            <a:fillRect/>
          </a:stretch>
        </p:blipFill>
        <p:spPr>
          <a:xfrm>
            <a:off x="1056005" y="3068955"/>
            <a:ext cx="4805680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619" y="1820512"/>
            <a:ext cx="1152380" cy="55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81904" y="1820512"/>
            <a:ext cx="1200000" cy="55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9047" y="3021777"/>
            <a:ext cx="885714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24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93445"/>
            <a:ext cx="9197340" cy="3964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505"/>
            <a:ext cx="10800000" cy="226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9527" y="3333242"/>
            <a:ext cx="3228718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1280" y="4290260"/>
            <a:ext cx="2441662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1280" y="5166782"/>
            <a:ext cx="2137572" cy="48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35505" y="6114857"/>
            <a:ext cx="4910156" cy="47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490" y="3212465"/>
            <a:ext cx="6107430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