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85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9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5295" y="1824355"/>
            <a:ext cx="62007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52495" y="3622675"/>
            <a:ext cx="52863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9047" y="1373030"/>
            <a:ext cx="428571" cy="420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4285" y="2536410"/>
            <a:ext cx="428571" cy="419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00952" y="2391247"/>
            <a:ext cx="428571" cy="419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9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1383" y="5971245"/>
            <a:ext cx="1158069" cy="42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2000"/>
            <a:ext cx="10800000" cy="495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7068" y="3947653"/>
            <a:ext cx="628571" cy="42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06115" y="3957190"/>
            <a:ext cx="342857" cy="419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20401" y="3947653"/>
            <a:ext cx="342857" cy="42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96591" y="5053986"/>
            <a:ext cx="1552380" cy="457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30315" y="4977765"/>
            <a:ext cx="356616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10800000" cy="465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4231" y="3566761"/>
            <a:ext cx="333333" cy="4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97565" y="3576300"/>
            <a:ext cx="295238" cy="41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92803" y="3576300"/>
            <a:ext cx="333333" cy="41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64231" y="4663810"/>
            <a:ext cx="1247619" cy="457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26136" y="4587494"/>
            <a:ext cx="2428571" cy="56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80890"/>
            <a:ext cx="10800000" cy="502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4708" y="4048185"/>
            <a:ext cx="342857" cy="428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68993" y="4048185"/>
            <a:ext cx="352380" cy="428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92803" y="4048185"/>
            <a:ext cx="342857" cy="428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54708" y="5153174"/>
            <a:ext cx="1257142" cy="457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35660" y="5067442"/>
            <a:ext cx="2409523" cy="57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5324984" y="5949252"/>
            <a:ext cx="297369" cy="2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6852285" y="4572635"/>
            <a:ext cx="2284095" cy="137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80890"/>
            <a:ext cx="10800000" cy="422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461084" y="4300971"/>
            <a:ext cx="342857" cy="286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70750" y="2870200"/>
            <a:ext cx="2143125" cy="133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312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0" y="1785620"/>
            <a:ext cx="9517380" cy="482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3478322"/>
            <a:ext cx="428571" cy="409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