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9" r:id="rId4"/>
    <p:sldId id="390" r:id="rId5"/>
    <p:sldId id="391" r:id="rId6"/>
    <p:sldId id="374" r:id="rId7"/>
    <p:sldId id="372" r:id="rId8"/>
    <p:sldId id="371" r:id="rId9"/>
    <p:sldId id="370" r:id="rId10"/>
    <p:sldId id="369" r:id="rId11"/>
    <p:sldId id="367" r:id="rId12"/>
    <p:sldId id="392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5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66520" y="2143125"/>
            <a:ext cx="945832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1365"/>
            <a:ext cx="10800000" cy="206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8725"/>
            <a:ext cx="10800000" cy="257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35" y="1116780"/>
            <a:ext cx="10800000" cy="56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559560" y="1275080"/>
            <a:ext cx="640905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38910" y="2308860"/>
            <a:ext cx="652970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558839" y="3281808"/>
            <a:ext cx="5495238" cy="50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95705" y="4155440"/>
            <a:ext cx="10309225" cy="2597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55" y="-99060"/>
            <a:ext cx="5999480" cy="143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100952" y="3724602"/>
            <a:ext cx="342857" cy="4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100952" y="2829292"/>
            <a:ext cx="342857" cy="4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4596190" y="4038913"/>
            <a:ext cx="152380" cy="17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4034285" y="3734126"/>
            <a:ext cx="333333" cy="4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0396190" y="3734126"/>
            <a:ext cx="342858" cy="4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9491428" y="2791193"/>
            <a:ext cx="342857" cy="5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8577142" y="3734126"/>
            <a:ext cx="342858" cy="4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133290"/>
            <a:ext cx="10800000" cy="354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07089" y="1973624"/>
            <a:ext cx="342857" cy="42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606800" y="1819275"/>
            <a:ext cx="50990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3702327" y="3721138"/>
            <a:ext cx="333333" cy="42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892803" y="1868582"/>
            <a:ext cx="152380" cy="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6492803" y="4093559"/>
            <a:ext cx="3047619" cy="51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6215380" y="1285875"/>
            <a:ext cx="3047365" cy="234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19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90980" y="4728845"/>
            <a:ext cx="2686050" cy="178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217035" y="4728845"/>
            <a:ext cx="2868930" cy="170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5108607" y="3675575"/>
            <a:ext cx="1290283" cy="37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052645"/>
            <a:ext cx="10800000" cy="379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640840" y="2379980"/>
            <a:ext cx="2893695" cy="251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735195" y="2379980"/>
            <a:ext cx="2978150" cy="235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5784893" y="1539265"/>
            <a:ext cx="1495238" cy="42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1124400"/>
            <a:ext cx="10800000" cy="391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670685" y="2538730"/>
            <a:ext cx="3675380" cy="238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5349240" y="2538730"/>
            <a:ext cx="3242945" cy="235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394417" y="1676812"/>
            <a:ext cx="1485714" cy="42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232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180" y="2360930"/>
            <a:ext cx="8082280" cy="441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67784"/>
            <a:ext cx="7561904" cy="52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07802"/>
            <a:ext cx="6542857" cy="53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414610"/>
            <a:ext cx="4971428" cy="51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492794"/>
            <a:ext cx="5019047" cy="52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140710"/>
            <a:ext cx="6915150" cy="37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1271905" y="1052830"/>
            <a:ext cx="4295865" cy="388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5624" y="1309815"/>
            <a:ext cx="3438095" cy="38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3719" y="2271822"/>
            <a:ext cx="2695238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3719" y="3176680"/>
            <a:ext cx="2371428" cy="5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3719" y="4129162"/>
            <a:ext cx="3714285" cy="5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3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82890"/>
            <a:ext cx="10800000" cy="257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