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7195" y="2990850"/>
            <a:ext cx="62769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72"/>
          <a:stretch>
            <a:fillRect/>
          </a:stretch>
        </p:blipFill>
        <p:spPr>
          <a:xfrm>
            <a:off x="839470" y="1871345"/>
            <a:ext cx="9987280" cy="204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2"/>
          <a:stretch>
            <a:fillRect/>
          </a:stretch>
        </p:blipFill>
        <p:spPr>
          <a:xfrm>
            <a:off x="3434715" y="3789045"/>
            <a:ext cx="619315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3"/>
          <a:stretch>
            <a:fillRect/>
          </a:stretch>
        </p:blipFill>
        <p:spPr>
          <a:xfrm>
            <a:off x="839470" y="548640"/>
            <a:ext cx="9987280" cy="160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9830"/>
            <a:ext cx="10800000" cy="365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3941" y="730089"/>
            <a:ext cx="2695238" cy="55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7274" y="1845720"/>
            <a:ext cx="2142857" cy="44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7274" y="2923210"/>
            <a:ext cx="2380952" cy="58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2"/>
          <a:stretch>
            <a:fillRect/>
          </a:stretch>
        </p:blipFill>
        <p:spPr>
          <a:xfrm>
            <a:off x="3004185" y="3789045"/>
            <a:ext cx="619315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7165846" y="2761110"/>
            <a:ext cx="1695238" cy="524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8571" y="5349591"/>
            <a:ext cx="638095" cy="42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6666" y="2487969"/>
            <a:ext cx="333333" cy="42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9047" y="4671345"/>
            <a:ext cx="609523" cy="42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4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06470" y="5734685"/>
            <a:ext cx="188341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21985" y="5734685"/>
            <a:ext cx="186817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052645"/>
            <a:ext cx="10800000" cy="407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17900" y="3958590"/>
            <a:ext cx="1954530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01039" y="3958886"/>
            <a:ext cx="2000000" cy="56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00952" y="2440111"/>
            <a:ext cx="609523" cy="42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531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6633" y="1963111"/>
            <a:ext cx="537915" cy="37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637155"/>
            <a:ext cx="8359140" cy="389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7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8905" y="2760345"/>
            <a:ext cx="2442845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4405" y="3630295"/>
            <a:ext cx="156019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9960" y="4404360"/>
            <a:ext cx="240220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11850" y="5191760"/>
            <a:ext cx="3511550" cy="137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39590"/>
            <a:ext cx="9079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6310" y="2441575"/>
            <a:ext cx="210693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7995" y="3291205"/>
            <a:ext cx="193040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7995" y="4109720"/>
            <a:ext cx="187134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7360" y="4894580"/>
            <a:ext cx="2978150" cy="139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