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83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.xml"/><Relationship Id="rId3" Type="http://schemas.openxmlformats.org/officeDocument/2006/relationships/image" Target="../media/image11.png"/><Relationship Id="rId2" Type="http://schemas.openxmlformats.org/officeDocument/2006/relationships/tags" Target="../tags/tag40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image" Target="../media/image11.png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3200" y="2847975"/>
            <a:ext cx="67056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50" y="1052645"/>
            <a:ext cx="10800000" cy="400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1026" y="1472025"/>
            <a:ext cx="2838095" cy="48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454" y="2501414"/>
            <a:ext cx="1904761" cy="390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2454" y="3492678"/>
            <a:ext cx="2361904" cy="48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7" t="6587"/>
          <a:stretch>
            <a:fillRect/>
          </a:stretch>
        </p:blipFill>
        <p:spPr>
          <a:xfrm>
            <a:off x="6744335" y="1052830"/>
            <a:ext cx="5488940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272454" y="4474410"/>
            <a:ext cx="7361904" cy="495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3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39964" y="4992674"/>
            <a:ext cx="290889" cy="3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572337" y="4216044"/>
            <a:ext cx="282809" cy="3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3572337" y="5753123"/>
            <a:ext cx="290889" cy="3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2053245" y="5753123"/>
            <a:ext cx="242408" cy="3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8703313" y="4992674"/>
            <a:ext cx="298970" cy="3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7935687" y="4207955"/>
            <a:ext cx="290889" cy="364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7935687" y="5753123"/>
            <a:ext cx="290889" cy="364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6416595" y="5753123"/>
            <a:ext cx="250488" cy="3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0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8116845" y="5584529"/>
            <a:ext cx="271443" cy="30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928343" y="5267465"/>
            <a:ext cx="120641" cy="16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7558877" y="5576980"/>
            <a:ext cx="173422" cy="30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7038610" y="5576980"/>
            <a:ext cx="263903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4550374" y="3523612"/>
            <a:ext cx="761550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3087593" y="4973048"/>
            <a:ext cx="769091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4180909" y="4973048"/>
            <a:ext cx="497647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2265722" y="5818553"/>
            <a:ext cx="769091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3977326" y="5818553"/>
            <a:ext cx="490107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0"/>
            </p:custDataLst>
          </p:nvPr>
        </p:nvSpPr>
        <p:spPr bwMode="auto">
          <a:xfrm>
            <a:off x="5274225" y="5818553"/>
            <a:ext cx="769091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bldLvl="0" animBg="1"/>
      <p:bldP spid="14" grpId="0" bldLvl="0" animBg="1"/>
      <p:bldP spid="15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9624761" y="4042795"/>
            <a:ext cx="333333" cy="39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310476" y="3699476"/>
            <a:ext cx="152380" cy="20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8758095" y="4042795"/>
            <a:ext cx="342857" cy="39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8577142" y="3699476"/>
            <a:ext cx="152380" cy="20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8043809" y="4052331"/>
            <a:ext cx="333333" cy="38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4662857" y="1486978"/>
            <a:ext cx="971428" cy="40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3405714" y="2659983"/>
            <a:ext cx="961904" cy="40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1129523" y="3632719"/>
            <a:ext cx="657142" cy="41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3339047" y="3632719"/>
            <a:ext cx="933333" cy="41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0"/>
            </p:custDataLst>
          </p:nvPr>
        </p:nvSpPr>
        <p:spPr bwMode="auto">
          <a:xfrm>
            <a:off x="1272380" y="4614992"/>
            <a:ext cx="342857" cy="40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1"/>
            </p:custDataLst>
          </p:nvPr>
        </p:nvSpPr>
        <p:spPr bwMode="auto">
          <a:xfrm>
            <a:off x="2948571" y="4614992"/>
            <a:ext cx="333333" cy="40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2"/>
            </p:custDataLst>
          </p:nvPr>
        </p:nvSpPr>
        <p:spPr bwMode="auto">
          <a:xfrm>
            <a:off x="4424761" y="4614992"/>
            <a:ext cx="619047" cy="40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3"/>
            </p:custDataLst>
          </p:nvPr>
        </p:nvSpPr>
        <p:spPr bwMode="auto">
          <a:xfrm>
            <a:off x="977142" y="5597265"/>
            <a:ext cx="971428" cy="39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4"/>
            </p:custDataLst>
          </p:nvPr>
        </p:nvSpPr>
        <p:spPr bwMode="auto">
          <a:xfrm>
            <a:off x="2596190" y="5597265"/>
            <a:ext cx="942857" cy="39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5"/>
            </p:custDataLst>
          </p:nvPr>
        </p:nvSpPr>
        <p:spPr bwMode="auto">
          <a:xfrm>
            <a:off x="4443809" y="5597265"/>
            <a:ext cx="619047" cy="39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6"/>
            </p:custDataLst>
          </p:nvPr>
        </p:nvSpPr>
        <p:spPr bwMode="auto">
          <a:xfrm>
            <a:off x="5920000" y="5597265"/>
            <a:ext cx="961904" cy="39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96190" y="3776867"/>
            <a:ext cx="2723809" cy="193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700952" y="2565241"/>
            <a:ext cx="1485714" cy="4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939047" y="3776867"/>
            <a:ext cx="2723809" cy="193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8843809" y="2565241"/>
            <a:ext cx="1485714" cy="4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72000"/>
            <a:ext cx="10800000" cy="434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65519" y="3067496"/>
            <a:ext cx="2761904" cy="1933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03615" y="1857823"/>
            <a:ext cx="1485714" cy="42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846472" y="3067496"/>
            <a:ext cx="2723809" cy="1933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8446472" y="1857823"/>
            <a:ext cx="1495238" cy="42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883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83555" y="5358122"/>
            <a:ext cx="391699" cy="344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3673" y="3751592"/>
            <a:ext cx="2232686" cy="1449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72000"/>
            <a:ext cx="10800000" cy="481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0907" y="4070594"/>
            <a:ext cx="476190" cy="419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65193" y="2125630"/>
            <a:ext cx="2723809" cy="1763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516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977390" y="2771140"/>
            <a:ext cx="3161665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501140" y="3770630"/>
            <a:ext cx="234315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501140" y="4782185"/>
            <a:ext cx="227647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463040" y="5750560"/>
            <a:ext cx="716788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7" t="6587"/>
          <a:stretch>
            <a:fillRect/>
          </a:stretch>
        </p:blipFill>
        <p:spPr>
          <a:xfrm>
            <a:off x="6672580" y="2707640"/>
            <a:ext cx="5488940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27" b="72486"/>
          <a:stretch>
            <a:fillRect/>
          </a:stretch>
        </p:blipFill>
        <p:spPr>
          <a:xfrm>
            <a:off x="720090" y="469900"/>
            <a:ext cx="1055460" cy="130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7" t="6587"/>
          <a:stretch>
            <a:fillRect/>
          </a:stretch>
        </p:blipFill>
        <p:spPr>
          <a:xfrm>
            <a:off x="4512310" y="3356610"/>
            <a:ext cx="5488940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COMMONDATA" val="eyJoZGlkIjoiYTNjM2EwNWJlZTJhNGZjOTUwNGJmNTFmZWFlMWExNz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2023-07-10T12:03:13Z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