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85" r:id="rId7"/>
    <p:sldId id="371" r:id="rId8"/>
    <p:sldId id="369" r:id="rId9"/>
    <p:sldId id="367" r:id="rId10"/>
    <p:sldId id="365" r:id="rId11"/>
    <p:sldId id="386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5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image" Target="../media/image16.png"/><Relationship Id="rId1" Type="http://schemas.openxmlformats.org/officeDocument/2006/relationships/tags" Target="../tags/tag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8.png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image" Target="../media/image10.png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12.png"/><Relationship Id="rId2" Type="http://schemas.openxmlformats.org/officeDocument/2006/relationships/tags" Target="../tags/tag18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image" Target="../media/image14.png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28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67000" y="1661795"/>
            <a:ext cx="6858000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38275" y="3756660"/>
            <a:ext cx="931545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1124400"/>
            <a:ext cx="10800000" cy="493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2299179" y="1324724"/>
            <a:ext cx="2857142" cy="486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2365846" y="2354963"/>
            <a:ext cx="2590476" cy="476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737274" y="3413819"/>
            <a:ext cx="1914285" cy="372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737274" y="4339127"/>
            <a:ext cx="1847619" cy="505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1677035" y="5335905"/>
            <a:ext cx="6047740" cy="672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25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36074" y="3813022"/>
            <a:ext cx="2725707" cy="52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972000"/>
            <a:ext cx="10800000" cy="4990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98853" y="1124385"/>
            <a:ext cx="2990476" cy="580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94091" y="5248308"/>
            <a:ext cx="647619" cy="428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760757" y="5248308"/>
            <a:ext cx="619047" cy="419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160757" y="5248308"/>
            <a:ext cx="657142" cy="419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551234" y="1200577"/>
            <a:ext cx="638095" cy="419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8694091" y="3772077"/>
            <a:ext cx="647618" cy="428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9932186" y="3772077"/>
            <a:ext cx="619047" cy="419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2380" y="3556370"/>
            <a:ext cx="1819047" cy="429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72380" y="4576768"/>
            <a:ext cx="1028571" cy="371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405714" y="3556370"/>
            <a:ext cx="2076190" cy="429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405714" y="4576768"/>
            <a:ext cx="1295238" cy="371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05" y="1052645"/>
            <a:ext cx="10800000" cy="3126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953809" y="2377777"/>
            <a:ext cx="2647619" cy="371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953809" y="3350176"/>
            <a:ext cx="1333333" cy="371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6534762" y="2377777"/>
            <a:ext cx="2076190" cy="371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6534762" y="3350176"/>
            <a:ext cx="1038095" cy="371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2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90"/>
          <a:stretch>
            <a:fillRect/>
          </a:stretch>
        </p:blipFill>
        <p:spPr>
          <a:xfrm>
            <a:off x="720090" y="828675"/>
            <a:ext cx="9705340" cy="238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5" t="43912"/>
          <a:stretch>
            <a:fillRect/>
          </a:stretch>
        </p:blipFill>
        <p:spPr>
          <a:xfrm>
            <a:off x="5592445" y="3068955"/>
            <a:ext cx="6068060" cy="224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78"/>
          <a:stretch>
            <a:fillRect/>
          </a:stretch>
        </p:blipFill>
        <p:spPr>
          <a:xfrm>
            <a:off x="1568450" y="3410585"/>
            <a:ext cx="3231605" cy="309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063598" y="3848566"/>
            <a:ext cx="2104761" cy="42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530264" y="4829677"/>
            <a:ext cx="1857142" cy="41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530264" y="5782213"/>
            <a:ext cx="2057142" cy="504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/>
          <a:stretch>
            <a:fillRect/>
          </a:stretch>
        </p:blipFill>
        <p:spPr>
          <a:xfrm>
            <a:off x="5160010" y="764540"/>
            <a:ext cx="6960325" cy="328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72000"/>
            <a:ext cx="10800000" cy="3808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243815" y="1143793"/>
            <a:ext cx="3895238" cy="486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729529" y="2155467"/>
            <a:ext cx="2638095" cy="429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729529" y="3138508"/>
            <a:ext cx="2323809" cy="515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224"/>
          <a:stretch>
            <a:fillRect/>
          </a:stretch>
        </p:blipFill>
        <p:spPr>
          <a:xfrm>
            <a:off x="720090" y="756920"/>
            <a:ext cx="10800080" cy="137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 t="25380" r="6215"/>
          <a:stretch>
            <a:fillRect/>
          </a:stretch>
        </p:blipFill>
        <p:spPr>
          <a:xfrm>
            <a:off x="6024245" y="2061845"/>
            <a:ext cx="5676900" cy="240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15" b="22928"/>
          <a:stretch>
            <a:fillRect/>
          </a:stretch>
        </p:blipFill>
        <p:spPr>
          <a:xfrm>
            <a:off x="1899920" y="1955165"/>
            <a:ext cx="7752805" cy="396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423639" y="2307870"/>
            <a:ext cx="2390476" cy="39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861734" y="3337927"/>
            <a:ext cx="2171428" cy="37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861734" y="4272610"/>
            <a:ext cx="2104761" cy="515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1861820" y="5283835"/>
            <a:ext cx="7701915" cy="62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8" r="9990" b="51818"/>
          <a:stretch>
            <a:fillRect/>
          </a:stretch>
        </p:blipFill>
        <p:spPr>
          <a:xfrm>
            <a:off x="6600190" y="3573145"/>
            <a:ext cx="453635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2023-07-10T10:32:11Z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