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3" r:id="rId7"/>
    <p:sldId id="372" r:id="rId8"/>
    <p:sldId id="371" r:id="rId9"/>
    <p:sldId id="369" r:id="rId10"/>
    <p:sldId id="368" r:id="rId11"/>
    <p:sldId id="389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5.png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0445" y="2823845"/>
            <a:ext cx="761047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33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742282" y="1386526"/>
            <a:ext cx="2104761" cy="39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61329" y="2397711"/>
            <a:ext cx="2161904" cy="39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61329" y="3380278"/>
            <a:ext cx="2371428" cy="49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16965" y="4290060"/>
            <a:ext cx="4942840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1916430"/>
            <a:ext cx="5999480" cy="197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890"/>
            <a:ext cx="10800000" cy="399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672" y="1324168"/>
            <a:ext cx="2371428" cy="3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334931"/>
            <a:ext cx="2171428" cy="3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298017"/>
            <a:ext cx="2895238" cy="50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4299245"/>
            <a:ext cx="6323809" cy="50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5625" y="5009515"/>
            <a:ext cx="249428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5487" y="6073714"/>
            <a:ext cx="1242531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81987" y="5095428"/>
            <a:ext cx="1745025" cy="37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881987" y="6073714"/>
            <a:ext cx="1242531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124400"/>
            <a:ext cx="10800000" cy="300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524604"/>
            <a:ext cx="2123809" cy="40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5519" y="3553326"/>
            <a:ext cx="1600000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41710" y="2534129"/>
            <a:ext cx="2342857" cy="390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941710" y="3553326"/>
            <a:ext cx="1561904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20090" y="972185"/>
            <a:ext cx="10622915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" t="38904" r="15500"/>
          <a:stretch>
            <a:fillRect/>
          </a:stretch>
        </p:blipFill>
        <p:spPr>
          <a:xfrm>
            <a:off x="3792220" y="3068955"/>
            <a:ext cx="8568690" cy="351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 b="27709"/>
          <a:stretch>
            <a:fillRect/>
          </a:stretch>
        </p:blipFill>
        <p:spPr>
          <a:xfrm>
            <a:off x="1237615" y="3213100"/>
            <a:ext cx="278393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32763" y="3632438"/>
            <a:ext cx="2104761" cy="3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9429" y="4652643"/>
            <a:ext cx="1857142" cy="3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9429" y="5634709"/>
            <a:ext cx="2057142" cy="476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2412525"/>
            <a:ext cx="1876190" cy="39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423755"/>
            <a:ext cx="1828571" cy="38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377745"/>
            <a:ext cx="2019047" cy="51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695"/>
            <a:ext cx="10800000" cy="506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354948"/>
            <a:ext cx="2133333" cy="39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364856"/>
            <a:ext cx="2076190" cy="39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317599"/>
            <a:ext cx="2276190" cy="5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2087245" y="4509135"/>
            <a:ext cx="9433015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415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7379" y="1099291"/>
            <a:ext cx="2123809" cy="39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5474" y="2110484"/>
            <a:ext cx="2171428" cy="39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5474" y="3093059"/>
            <a:ext cx="2371428" cy="4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2087245" y="4509135"/>
            <a:ext cx="9433015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4025265" y="3032125"/>
            <a:ext cx="399796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05474" y="4075634"/>
            <a:ext cx="4238095" cy="50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05" y="3429000"/>
            <a:ext cx="9624060" cy="31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