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7" r:id="rId5"/>
    <p:sldId id="376" r:id="rId6"/>
    <p:sldId id="375" r:id="rId7"/>
    <p:sldId id="374" r:id="rId8"/>
    <p:sldId id="373" r:id="rId9"/>
    <p:sldId id="371" r:id="rId10"/>
    <p:sldId id="370" r:id="rId11"/>
    <p:sldId id="369" r:id="rId12"/>
    <p:sldId id="368" r:id="rId13"/>
    <p:sldId id="367" r:id="rId14"/>
    <p:sldId id="366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image" Target="../media/image19.png"/><Relationship Id="rId4" Type="http://schemas.openxmlformats.org/officeDocument/2006/relationships/tags" Target="../tags/tag14.xml"/><Relationship Id="rId3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0520" y="1700530"/>
            <a:ext cx="64103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0" y="3937635"/>
            <a:ext cx="60198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2261244"/>
            <a:ext cx="342857" cy="429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2857" y="2184844"/>
            <a:ext cx="1228571" cy="553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2924810"/>
            <a:ext cx="4975860" cy="373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14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6190" y="2139682"/>
            <a:ext cx="342857" cy="41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2781300"/>
            <a:ext cx="5250180" cy="39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1258009"/>
            <a:ext cx="561904" cy="4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81904" y="1258009"/>
            <a:ext cx="285714" cy="4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81475" y="2181225"/>
            <a:ext cx="1202055" cy="72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2277110"/>
            <a:ext cx="5789930" cy="43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83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49"/>
          <a:stretch>
            <a:fillRect/>
          </a:stretch>
        </p:blipFill>
        <p:spPr>
          <a:xfrm>
            <a:off x="7032625" y="4725035"/>
            <a:ext cx="4112260" cy="155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43"/>
          <a:stretch>
            <a:fillRect/>
          </a:stretch>
        </p:blipFill>
        <p:spPr>
          <a:xfrm>
            <a:off x="1813560" y="5603875"/>
            <a:ext cx="3418930" cy="96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775374" y="5949227"/>
            <a:ext cx="2666666" cy="49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1428" y="1363065"/>
            <a:ext cx="619047" cy="41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2670" y="1305560"/>
            <a:ext cx="136207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3875" y="2402840"/>
            <a:ext cx="125031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05300" y="2402840"/>
            <a:ext cx="117665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26860" y="2402840"/>
            <a:ext cx="118872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49690" y="2402840"/>
            <a:ext cx="120840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0570" y="3499485"/>
            <a:ext cx="133731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954270" y="3499485"/>
            <a:ext cx="133731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053080" y="4596765"/>
            <a:ext cx="136207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849620" y="4596765"/>
            <a:ext cx="133731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605520" y="4596765"/>
            <a:ext cx="136207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020570" y="5693410"/>
            <a:ext cx="133731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  <p:bldP spid="20" grpId="0" bldLvl="0" animBg="1"/>
      <p:bldP spid="22" grpId="0" bldLvl="0" animBg="1"/>
      <p:bldP spid="24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96190" y="1286701"/>
            <a:ext cx="590476" cy="51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67619" y="2354781"/>
            <a:ext cx="552380" cy="553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15238" y="4548158"/>
            <a:ext cx="1095238" cy="58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530" y="116840"/>
            <a:ext cx="4729480" cy="667639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6527800" y="1341120"/>
            <a:ext cx="1008380" cy="468058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527800" y="2997200"/>
            <a:ext cx="1080135" cy="12242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6527800" y="2637155"/>
            <a:ext cx="1008380" cy="194437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6527800" y="1052830"/>
            <a:ext cx="1080135" cy="511302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2132965"/>
            <a:ext cx="5789930" cy="43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7142" y="1105934"/>
            <a:ext cx="609523" cy="54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34285" y="2234811"/>
            <a:ext cx="333333" cy="42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950" y="2894965"/>
            <a:ext cx="4912360" cy="369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1287370"/>
            <a:ext cx="619047" cy="43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7619" y="1287370"/>
            <a:ext cx="295238" cy="42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2290820"/>
            <a:ext cx="447619" cy="49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2132965"/>
            <a:ext cx="5789930" cy="43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