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91" r:id="rId5"/>
    <p:sldId id="376" r:id="rId6"/>
    <p:sldId id="375" r:id="rId7"/>
    <p:sldId id="374" r:id="rId8"/>
    <p:sldId id="372" r:id="rId9"/>
    <p:sldId id="371" r:id="rId10"/>
    <p:sldId id="369" r:id="rId11"/>
    <p:sldId id="368" r:id="rId12"/>
    <p:sldId id="367" r:id="rId13"/>
    <p:sldId id="366" r:id="rId14"/>
    <p:sldId id="392" r:id="rId15"/>
    <p:sldId id="364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2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15.png"/><Relationship Id="rId2" Type="http://schemas.openxmlformats.org/officeDocument/2006/relationships/tags" Target="../tags/tag1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tags" Target="../tags/tag15.xml"/><Relationship Id="rId3" Type="http://schemas.openxmlformats.org/officeDocument/2006/relationships/image" Target="../media/image12.png"/><Relationship Id="rId2" Type="http://schemas.openxmlformats.org/officeDocument/2006/relationships/tags" Target="../tags/tag14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8.png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image" Target="../media/image19.png"/><Relationship Id="rId1" Type="http://schemas.openxmlformats.org/officeDocument/2006/relationships/tags" Target="../tags/tag16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2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5.png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5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9.png"/><Relationship Id="rId2" Type="http://schemas.openxmlformats.org/officeDocument/2006/relationships/tags" Target="../tags/tag6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9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10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66620" y="2905125"/>
            <a:ext cx="7858125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1818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8960" y="2277745"/>
            <a:ext cx="8514080" cy="4589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4224020" y="5788660"/>
            <a:ext cx="1301750" cy="550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6815783" y="5878430"/>
            <a:ext cx="1498317" cy="461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743"/>
          <a:stretch>
            <a:fillRect/>
          </a:stretch>
        </p:blipFill>
        <p:spPr>
          <a:xfrm>
            <a:off x="263525" y="908685"/>
            <a:ext cx="9977120" cy="1800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52715" y="1988820"/>
            <a:ext cx="4374515" cy="25247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3" t="32502" r="4729"/>
          <a:stretch>
            <a:fillRect/>
          </a:stretch>
        </p:blipFill>
        <p:spPr>
          <a:xfrm>
            <a:off x="479425" y="3140710"/>
            <a:ext cx="7112000" cy="3072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425" y="3212465"/>
            <a:ext cx="7193280" cy="2990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7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9715"/>
            <a:ext cx="10800000" cy="4705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472380" y="2727207"/>
            <a:ext cx="5847619" cy="4286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529523" y="3555907"/>
            <a:ext cx="2276190" cy="514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1482090" y="4441825"/>
            <a:ext cx="8251190" cy="574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49"/>
          <a:stretch>
            <a:fillRect/>
          </a:stretch>
        </p:blipFill>
        <p:spPr>
          <a:xfrm>
            <a:off x="2207895" y="4941570"/>
            <a:ext cx="8075930" cy="1783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8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72380" y="3076785"/>
            <a:ext cx="4666666" cy="504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48571" y="3067261"/>
            <a:ext cx="3047619" cy="514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81904" y="3952986"/>
            <a:ext cx="9123809" cy="514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49"/>
          <a:stretch>
            <a:fillRect/>
          </a:stretch>
        </p:blipFill>
        <p:spPr>
          <a:xfrm>
            <a:off x="1271905" y="4467410"/>
            <a:ext cx="10800080" cy="2384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77152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16445" y="4502785"/>
            <a:ext cx="467360" cy="374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70405" y="5272405"/>
            <a:ext cx="883285" cy="374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651625" y="5272405"/>
            <a:ext cx="454660" cy="374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949065" y="6036945"/>
            <a:ext cx="843280" cy="366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068695" y="6035040"/>
            <a:ext cx="895350" cy="374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9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3359785" y="4500245"/>
            <a:ext cx="6722110" cy="581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3434285" y="5568023"/>
            <a:ext cx="6523809" cy="581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6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48571" y="2507622"/>
            <a:ext cx="1257142" cy="467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34285" y="3575881"/>
            <a:ext cx="1523809" cy="467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1124400"/>
            <a:ext cx="10800000" cy="4164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03941" y="1429318"/>
            <a:ext cx="1552380" cy="466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27750" y="2496533"/>
            <a:ext cx="1533333" cy="466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099179" y="3573276"/>
            <a:ext cx="1257142" cy="466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261084" y="4640491"/>
            <a:ext cx="1552380" cy="466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3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3141160"/>
            <a:ext cx="10800000" cy="2557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72000"/>
            <a:ext cx="10800000" cy="3797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9574" y="1200997"/>
            <a:ext cx="4133333" cy="486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89574" y="2193321"/>
            <a:ext cx="4638095" cy="477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265" y="4796790"/>
            <a:ext cx="6858000" cy="1624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1089574" y="3185644"/>
            <a:ext cx="4457142" cy="505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959485" y="4004945"/>
            <a:ext cx="7009765" cy="694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2770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99740" y="3284855"/>
            <a:ext cx="5845175" cy="337312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23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77142" y="1356170"/>
            <a:ext cx="285714" cy="422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291428" y="1356170"/>
            <a:ext cx="619047" cy="432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7985" y="2493010"/>
            <a:ext cx="5845175" cy="3373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COMMONDATA" val="eyJoZGlkIjoiYTNjM2EwNWJlZTJhNGZjOTUwNGJmNTFmZWFlMWExNzk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2023-07-10T13:52:40Z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