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83" r:id="rId8"/>
    <p:sldId id="369" r:id="rId9"/>
    <p:sldId id="384" r:id="rId10"/>
    <p:sldId id="385" r:id="rId11"/>
    <p:sldId id="365" r:id="rId12"/>
    <p:sldId id="386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image" Target="../media/image10.png"/><Relationship Id="rId4" Type="http://schemas.openxmlformats.org/officeDocument/2006/relationships/tags" Target="../tags/tag28.xml"/><Relationship Id="rId3" Type="http://schemas.openxmlformats.org/officeDocument/2006/relationships/image" Target="../media/image9.png"/><Relationship Id="rId2" Type="http://schemas.openxmlformats.org/officeDocument/2006/relationships/tags" Target="../tags/tag2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8.xml"/><Relationship Id="rId11" Type="http://schemas.openxmlformats.org/officeDocument/2006/relationships/image" Target="../media/image10.png"/><Relationship Id="rId10" Type="http://schemas.openxmlformats.org/officeDocument/2006/relationships/tags" Target="../tags/tag37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image" Target="../media/image10.png"/><Relationship Id="rId7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9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6.xml"/><Relationship Id="rId10" Type="http://schemas.openxmlformats.org/officeDocument/2006/relationships/image" Target="../media/image10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6045" y="1924050"/>
            <a:ext cx="9439275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60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6694" r="7550"/>
          <a:stretch>
            <a:fillRect/>
          </a:stretch>
        </p:blipFill>
        <p:spPr>
          <a:xfrm>
            <a:off x="335915" y="4147820"/>
            <a:ext cx="6917690" cy="26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31549"/>
          <a:stretch>
            <a:fillRect/>
          </a:stretch>
        </p:blipFill>
        <p:spPr>
          <a:xfrm>
            <a:off x="9197340" y="4003675"/>
            <a:ext cx="231838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02"/>
          <a:stretch>
            <a:fillRect/>
          </a:stretch>
        </p:blipFill>
        <p:spPr>
          <a:xfrm>
            <a:off x="7176135" y="4003675"/>
            <a:ext cx="201612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90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72380" y="1798447"/>
            <a:ext cx="2628571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81904" y="2818606"/>
            <a:ext cx="2438095" cy="37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81904" y="3791095"/>
            <a:ext cx="2123809" cy="48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81904" y="4792186"/>
            <a:ext cx="3419047" cy="49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656590" y="5715635"/>
            <a:ext cx="783844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6694" r="7550"/>
          <a:stretch>
            <a:fillRect/>
          </a:stretch>
        </p:blipFill>
        <p:spPr>
          <a:xfrm>
            <a:off x="5594985" y="812165"/>
            <a:ext cx="6085840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31549"/>
          <a:stretch>
            <a:fillRect/>
          </a:stretch>
        </p:blipFill>
        <p:spPr>
          <a:xfrm>
            <a:off x="8400415" y="2997200"/>
            <a:ext cx="2039620" cy="25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02"/>
          <a:stretch>
            <a:fillRect/>
          </a:stretch>
        </p:blipFill>
        <p:spPr>
          <a:xfrm>
            <a:off x="6312535" y="3068955"/>
            <a:ext cx="1774190" cy="25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81904" y="4156931"/>
            <a:ext cx="657142" cy="4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4156931"/>
            <a:ext cx="590477" cy="41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372098"/>
            <a:ext cx="619046" cy="514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2439027"/>
            <a:ext cx="590476" cy="54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4761" y="5792231"/>
            <a:ext cx="933333" cy="42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8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6094" y="2767928"/>
            <a:ext cx="920022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5709" y="2767928"/>
            <a:ext cx="622641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5491" y="4200949"/>
            <a:ext cx="631934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72718" y="4200949"/>
            <a:ext cx="334553" cy="40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34784" y="5615360"/>
            <a:ext cx="604055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38559" y="5624665"/>
            <a:ext cx="631934" cy="41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2380" y="3573877"/>
            <a:ext cx="2076190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4622252"/>
            <a:ext cx="1295238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01155" y="3573780"/>
            <a:ext cx="181927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701155" y="4574540"/>
            <a:ext cx="103822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9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5248730" y="3353741"/>
            <a:ext cx="2866730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747492" y="4312275"/>
            <a:ext cx="1679587" cy="35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747492" y="5191664"/>
            <a:ext cx="1626825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4430920" y="6115023"/>
            <a:ext cx="5786222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72"/>
          <a:stretch>
            <a:fillRect/>
          </a:stretch>
        </p:blipFill>
        <p:spPr>
          <a:xfrm>
            <a:off x="720090" y="68516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6694" r="7550"/>
          <a:stretch>
            <a:fillRect/>
          </a:stretch>
        </p:blipFill>
        <p:spPr>
          <a:xfrm>
            <a:off x="335915" y="3789045"/>
            <a:ext cx="6917690" cy="26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6" r="90227" b="47067"/>
          <a:stretch>
            <a:fillRect/>
          </a:stretch>
        </p:blipFill>
        <p:spPr>
          <a:xfrm>
            <a:off x="720090" y="2350770"/>
            <a:ext cx="105537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31549"/>
          <a:stretch>
            <a:fillRect/>
          </a:stretch>
        </p:blipFill>
        <p:spPr>
          <a:xfrm>
            <a:off x="9197340" y="3644900"/>
            <a:ext cx="231838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02"/>
          <a:stretch>
            <a:fillRect/>
          </a:stretch>
        </p:blipFill>
        <p:spPr>
          <a:xfrm>
            <a:off x="7176135" y="3644900"/>
            <a:ext cx="201612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53333" y="2345410"/>
            <a:ext cx="3371428" cy="48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63040" y="3318510"/>
            <a:ext cx="5096510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6694" r="7550"/>
          <a:stretch>
            <a:fillRect/>
          </a:stretch>
        </p:blipFill>
        <p:spPr>
          <a:xfrm>
            <a:off x="335915" y="4147820"/>
            <a:ext cx="6917690" cy="26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31549"/>
          <a:stretch>
            <a:fillRect/>
          </a:stretch>
        </p:blipFill>
        <p:spPr>
          <a:xfrm>
            <a:off x="9197340" y="4003675"/>
            <a:ext cx="231838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02"/>
          <a:stretch>
            <a:fillRect/>
          </a:stretch>
        </p:blipFill>
        <p:spPr>
          <a:xfrm>
            <a:off x="7176135" y="4003675"/>
            <a:ext cx="201612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9989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66178" y="2129218"/>
            <a:ext cx="3127310" cy="449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62685" y="2988310"/>
            <a:ext cx="290131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266178" y="3999234"/>
            <a:ext cx="3127310" cy="449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212215" y="4841240"/>
            <a:ext cx="4700905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6694" r="7550"/>
          <a:stretch>
            <a:fillRect/>
          </a:stretch>
        </p:blipFill>
        <p:spPr>
          <a:xfrm>
            <a:off x="5520055" y="1817370"/>
            <a:ext cx="6917690" cy="263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0" r="31549"/>
          <a:stretch>
            <a:fillRect/>
          </a:stretch>
        </p:blipFill>
        <p:spPr>
          <a:xfrm>
            <a:off x="9197340" y="4075430"/>
            <a:ext cx="231838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02"/>
          <a:stretch>
            <a:fillRect/>
          </a:stretch>
        </p:blipFill>
        <p:spPr>
          <a:xfrm>
            <a:off x="7176135" y="4075430"/>
            <a:ext cx="2016125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2023-07-10T10:28:30Z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