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1" r:id="rId7"/>
    <p:sldId id="369" r:id="rId8"/>
    <p:sldId id="368" r:id="rId9"/>
    <p:sldId id="367" r:id="rId10"/>
    <p:sldId id="385" r:id="rId11"/>
    <p:sldId id="38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6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14.png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62020" y="1752600"/>
            <a:ext cx="526732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47950" y="3799205"/>
            <a:ext cx="68961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4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0952" y="2667525"/>
            <a:ext cx="2847619" cy="495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705796"/>
            <a:ext cx="1828571" cy="390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4667864"/>
            <a:ext cx="2276190" cy="514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0000" y="5668034"/>
            <a:ext cx="7323809" cy="504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335" y="2420620"/>
            <a:ext cx="4993640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9523" y="2324836"/>
            <a:ext cx="647619" cy="438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34285" y="3429970"/>
            <a:ext cx="952380" cy="428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77142" y="4525577"/>
            <a:ext cx="1228571" cy="428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34285" y="5611657"/>
            <a:ext cx="952380" cy="428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5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7384" y="3605359"/>
            <a:ext cx="493279" cy="333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32629" y="3597770"/>
            <a:ext cx="766480" cy="341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27897" y="4470498"/>
            <a:ext cx="994147" cy="341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40218" y="4470498"/>
            <a:ext cx="758891" cy="341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07818" y="5335636"/>
            <a:ext cx="736124" cy="34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40218" y="5335636"/>
            <a:ext cx="758891" cy="34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27897" y="6208363"/>
            <a:ext cx="758891" cy="341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140218" y="6208363"/>
            <a:ext cx="758891" cy="341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29523" y="2925790"/>
            <a:ext cx="1476190" cy="543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10476" y="3640592"/>
            <a:ext cx="1476190" cy="543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722"/>
          <a:stretch>
            <a:fillRect/>
          </a:stretch>
        </p:blipFill>
        <p:spPr>
          <a:xfrm>
            <a:off x="720090" y="613410"/>
            <a:ext cx="10800080" cy="123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87"/>
          <a:stretch>
            <a:fillRect/>
          </a:stretch>
        </p:blipFill>
        <p:spPr>
          <a:xfrm>
            <a:off x="1515745" y="3741420"/>
            <a:ext cx="2712175" cy="304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991845" y="4151171"/>
            <a:ext cx="2123809" cy="429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477559" y="5161711"/>
            <a:ext cx="2114285" cy="419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477559" y="6143652"/>
            <a:ext cx="2323809" cy="514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02"/>
          <a:stretch>
            <a:fillRect/>
          </a:stretch>
        </p:blipFill>
        <p:spPr>
          <a:xfrm>
            <a:off x="720090" y="1556385"/>
            <a:ext cx="9413240" cy="313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7960"/>
            <a:ext cx="10800000" cy="3384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120" y="3594550"/>
            <a:ext cx="10800000" cy="298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775310" y="3861719"/>
            <a:ext cx="2390476" cy="391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261024" y="4892229"/>
            <a:ext cx="2380952" cy="37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261024" y="5827321"/>
            <a:ext cx="2057142" cy="515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15238" y="3463309"/>
            <a:ext cx="647619" cy="429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81904" y="3472854"/>
            <a:ext cx="352380" cy="419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91428" y="3463309"/>
            <a:ext cx="961904" cy="429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1052645"/>
            <a:ext cx="10800000" cy="361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70608" y="3674219"/>
            <a:ext cx="961904" cy="428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99125" y="3633470"/>
            <a:ext cx="342900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56322" y="3674219"/>
            <a:ext cx="1266666" cy="428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4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1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453333" y="2345715"/>
            <a:ext cx="3628571" cy="505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363980" y="3269615"/>
            <a:ext cx="5519420" cy="744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235" y="3717290"/>
            <a:ext cx="4993640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2023-07-10T09:43:11Z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