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5" r:id="rId4"/>
    <p:sldId id="374" r:id="rId5"/>
    <p:sldId id="386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87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5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6.png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00070" y="2981325"/>
            <a:ext cx="599122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0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88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3036" y="2932527"/>
            <a:ext cx="2899999" cy="387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1047" y="3768411"/>
            <a:ext cx="2072512" cy="296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21105" y="4468495"/>
            <a:ext cx="1609725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190680" y="5318596"/>
            <a:ext cx="3127747" cy="402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0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6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565" y="3303270"/>
            <a:ext cx="10180955" cy="181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052645"/>
            <a:ext cx="10800000" cy="4026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100" y="1462937"/>
            <a:ext cx="3447619" cy="372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3719" y="2464813"/>
            <a:ext cx="2695238" cy="381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3719" y="3438065"/>
            <a:ext cx="2114285" cy="486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233719" y="4411316"/>
            <a:ext cx="3971428" cy="505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5509910" y="4420858"/>
            <a:ext cx="3047619" cy="515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90861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1579880" y="4282440"/>
            <a:ext cx="2388870" cy="1998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4097655" y="4518660"/>
            <a:ext cx="2834640" cy="1886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5"/>
            </p:custDataLst>
          </p:nvPr>
        </p:nvSpPr>
        <p:spPr bwMode="auto">
          <a:xfrm>
            <a:off x="4998641" y="3644757"/>
            <a:ext cx="1265965" cy="361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1052645"/>
            <a:ext cx="10800000" cy="3805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65519" y="2673969"/>
            <a:ext cx="2761904" cy="1840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45355" y="2141855"/>
            <a:ext cx="3095625" cy="2517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6341745" y="1349375"/>
            <a:ext cx="1170940" cy="5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980890"/>
            <a:ext cx="10800000" cy="3766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590675" y="2285365"/>
            <a:ext cx="2953385" cy="2319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4794250" y="2482215"/>
            <a:ext cx="3001010" cy="2122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5"/>
            </p:custDataLst>
          </p:nvPr>
        </p:nvSpPr>
        <p:spPr bwMode="auto">
          <a:xfrm>
            <a:off x="5724525" y="1240790"/>
            <a:ext cx="1250950" cy="773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78450" y="3733165"/>
            <a:ext cx="656590" cy="41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64663" y="4845913"/>
            <a:ext cx="468994" cy="305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46582" y="4845913"/>
            <a:ext cx="664409" cy="305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98850" y="4845913"/>
            <a:ext cx="680042" cy="305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010660" y="5833745"/>
            <a:ext cx="656590" cy="43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464810" y="5836285"/>
            <a:ext cx="469265" cy="42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1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80890"/>
            <a:ext cx="10800000" cy="4039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4672" y="1304794"/>
            <a:ext cx="3676190" cy="371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3719" y="2352720"/>
            <a:ext cx="2685714" cy="381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3719" y="3353013"/>
            <a:ext cx="2104761" cy="495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33719" y="4391412"/>
            <a:ext cx="5533333" cy="504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7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80890"/>
            <a:ext cx="10800000" cy="4853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67379" y="1314645"/>
            <a:ext cx="3428571" cy="429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05474" y="2325447"/>
            <a:ext cx="2685714" cy="429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05474" y="3317177"/>
            <a:ext cx="2628571" cy="505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05474" y="4318444"/>
            <a:ext cx="6580952" cy="505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YTNjM2EwNWJlZTJhNGZjOTUwNGJmNTFmZWFlMWExNz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2023-07-10T09:06:48Z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