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83" r:id="rId9"/>
    <p:sldId id="384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5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image" Target="../media/image10.png"/><Relationship Id="rId3" Type="http://schemas.openxmlformats.org/officeDocument/2006/relationships/tags" Target="../tags/tag7.xml"/><Relationship Id="rId2" Type="http://schemas.openxmlformats.org/officeDocument/2006/relationships/image" Target="../media/image9.pn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3700" y="2995295"/>
            <a:ext cx="63246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91428" y="1410616"/>
            <a:ext cx="333333" cy="419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24761" y="1401081"/>
            <a:ext cx="342857" cy="429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15238" y="2497621"/>
            <a:ext cx="333333" cy="429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43809" y="2497621"/>
            <a:ext cx="352380" cy="419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76"/>
          <a:stretch>
            <a:fillRect/>
          </a:stretch>
        </p:blipFill>
        <p:spPr>
          <a:xfrm>
            <a:off x="3863975" y="3213100"/>
            <a:ext cx="4659630" cy="370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41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48571" y="2032518"/>
            <a:ext cx="342857" cy="41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2380" y="3118421"/>
            <a:ext cx="619047" cy="41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76"/>
          <a:stretch>
            <a:fillRect/>
          </a:stretch>
        </p:blipFill>
        <p:spPr>
          <a:xfrm>
            <a:off x="4008120" y="3718560"/>
            <a:ext cx="4027170" cy="32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836930"/>
            <a:ext cx="8905875" cy="5629275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5375910" y="1557020"/>
            <a:ext cx="1367790" cy="14401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5303520" y="2924810"/>
            <a:ext cx="1368425" cy="27362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5303520" y="4220845"/>
            <a:ext cx="1368425" cy="14414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5303520" y="1628775"/>
            <a:ext cx="1368425" cy="410464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284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9619" y="5142521"/>
            <a:ext cx="262987" cy="33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06215" y="5142521"/>
            <a:ext cx="496754" cy="33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16924" y="5983130"/>
            <a:ext cx="255682" cy="32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06215" y="5983130"/>
            <a:ext cx="262987" cy="32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745"/>
            <a:ext cx="9519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01632" y="4883858"/>
            <a:ext cx="302216" cy="37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02572" y="4883858"/>
            <a:ext cx="579247" cy="37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01632" y="5849456"/>
            <a:ext cx="302216" cy="37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02572" y="5849456"/>
            <a:ext cx="579247" cy="37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517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90862" y="4245915"/>
            <a:ext cx="580952" cy="41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38481" y="4245915"/>
            <a:ext cx="657142" cy="429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356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825625" y="5749290"/>
            <a:ext cx="2214245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805" y="3068955"/>
            <a:ext cx="7543800" cy="235267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5761355" y="5749290"/>
            <a:ext cx="3519805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52645"/>
            <a:ext cx="10800000" cy="4057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50408"/>
          <a:stretch>
            <a:fillRect/>
          </a:stretch>
        </p:blipFill>
        <p:spPr>
          <a:xfrm>
            <a:off x="1182370" y="1124585"/>
            <a:ext cx="4553585" cy="2752725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837690" y="4224655"/>
            <a:ext cx="2473325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49592"/>
          <a:stretch>
            <a:fillRect/>
          </a:stretch>
        </p:blipFill>
        <p:spPr>
          <a:xfrm>
            <a:off x="5735955" y="1124585"/>
            <a:ext cx="4628515" cy="2752725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6390005" y="4224655"/>
            <a:ext cx="397446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76"/>
          <a:stretch>
            <a:fillRect/>
          </a:stretch>
        </p:blipFill>
        <p:spPr>
          <a:xfrm>
            <a:off x="6312535" y="2493010"/>
            <a:ext cx="5180330" cy="411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2023-07-10T14:42:28Z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