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75" r:id="rId5"/>
    <p:sldId id="374" r:id="rId6"/>
    <p:sldId id="372" r:id="rId7"/>
    <p:sldId id="369" r:id="rId8"/>
    <p:sldId id="368" r:id="rId9"/>
    <p:sldId id="366" r:id="rId10"/>
    <p:sldId id="364" r:id="rId11"/>
  </p:sldIdLst>
  <p:sldSz cx="12192000" cy="6858000"/>
  <p:notesSz cx="6858000" cy="9144000"/>
  <p:custDataLst>
    <p:tags r:id="rId15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77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50" d="100"/>
          <a:sy n="50" d="100"/>
        </p:scale>
        <p:origin x="600" y="42"/>
      </p:cViewPr>
      <p:guideLst>
        <p:guide orient="horz" pos="2177"/>
        <p:guide pos="385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gs" Target="tags/tag20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4.png"/><Relationship Id="rId3" Type="http://schemas.openxmlformats.org/officeDocument/2006/relationships/tags" Target="../tags/tag2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tags" Target="../tags/tag8.xml"/><Relationship Id="rId7" Type="http://schemas.openxmlformats.org/officeDocument/2006/relationships/tags" Target="../tags/tag7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image" Target="../media/image8.png"/><Relationship Id="rId3" Type="http://schemas.openxmlformats.org/officeDocument/2006/relationships/tags" Target="../tags/tag4.xml"/><Relationship Id="rId2" Type="http://schemas.openxmlformats.org/officeDocument/2006/relationships/tags" Target="../tags/tag3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tags" Target="../tags/tag13.xml"/><Relationship Id="rId7" Type="http://schemas.openxmlformats.org/officeDocument/2006/relationships/tags" Target="../tags/tag12.xml"/><Relationship Id="rId6" Type="http://schemas.openxmlformats.org/officeDocument/2006/relationships/tags" Target="../tags/tag11.xml"/><Relationship Id="rId5" Type="http://schemas.openxmlformats.org/officeDocument/2006/relationships/image" Target="../media/image11.png"/><Relationship Id="rId4" Type="http://schemas.openxmlformats.org/officeDocument/2006/relationships/tags" Target="../tags/tag10.xml"/><Relationship Id="rId3" Type="http://schemas.openxmlformats.org/officeDocument/2006/relationships/image" Target="../media/image10.png"/><Relationship Id="rId2" Type="http://schemas.openxmlformats.org/officeDocument/2006/relationships/tags" Target="../tags/tag9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16.xml"/><Relationship Id="rId4" Type="http://schemas.openxmlformats.org/officeDocument/2006/relationships/tags" Target="../tags/tag15.xml"/><Relationship Id="rId3" Type="http://schemas.openxmlformats.org/officeDocument/2006/relationships/image" Target="../media/image14.png"/><Relationship Id="rId2" Type="http://schemas.openxmlformats.org/officeDocument/2006/relationships/tags" Target="../tags/tag14.xml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18.xml"/><Relationship Id="rId3" Type="http://schemas.openxmlformats.org/officeDocument/2006/relationships/image" Target="../media/image16.png"/><Relationship Id="rId2" Type="http://schemas.openxmlformats.org/officeDocument/2006/relationships/tags" Target="../tags/tag17.xml"/><Relationship Id="rId1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6.png"/><Relationship Id="rId2" Type="http://schemas.openxmlformats.org/officeDocument/2006/relationships/tags" Target="../tags/tag19.xml"/><Relationship Id="rId1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4071620" y="1805305"/>
            <a:ext cx="4048125" cy="1238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2966720" y="3713480"/>
            <a:ext cx="6257925" cy="10096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283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15" y="972000"/>
            <a:ext cx="10800000" cy="51465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424195" y="3974166"/>
            <a:ext cx="1038095" cy="48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681338" y="4688967"/>
            <a:ext cx="1095238" cy="4955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9624195" y="5070194"/>
            <a:ext cx="600000" cy="5527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6689"/>
          <a:stretch>
            <a:fillRect/>
          </a:stretch>
        </p:blipFill>
        <p:spPr>
          <a:xfrm>
            <a:off x="720090" y="613410"/>
            <a:ext cx="10800080" cy="13051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599" b="3367"/>
          <a:stretch>
            <a:fillRect/>
          </a:stretch>
        </p:blipFill>
        <p:spPr>
          <a:xfrm>
            <a:off x="2712085" y="1701165"/>
            <a:ext cx="7128510" cy="23291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215" b="38685"/>
          <a:stretch>
            <a:fillRect/>
          </a:stretch>
        </p:blipFill>
        <p:spPr>
          <a:xfrm>
            <a:off x="2101215" y="3766820"/>
            <a:ext cx="7752805" cy="26729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5"/>
            </p:custDataLst>
          </p:nvPr>
        </p:nvSpPr>
        <p:spPr bwMode="auto">
          <a:xfrm>
            <a:off x="2567791" y="4338931"/>
            <a:ext cx="1866666" cy="4292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6"/>
            </p:custDataLst>
          </p:nvPr>
        </p:nvSpPr>
        <p:spPr bwMode="auto">
          <a:xfrm>
            <a:off x="2063029" y="5693365"/>
            <a:ext cx="2580952" cy="5150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7"/>
            </p:custDataLst>
          </p:nvPr>
        </p:nvSpPr>
        <p:spPr bwMode="auto">
          <a:xfrm>
            <a:off x="5958267" y="4338931"/>
            <a:ext cx="3704761" cy="4292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8"/>
            </p:custDataLst>
          </p:nvPr>
        </p:nvSpPr>
        <p:spPr bwMode="auto">
          <a:xfrm>
            <a:off x="5491601" y="5693365"/>
            <a:ext cx="2800000" cy="5150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69715"/>
            <a:ext cx="10800000" cy="30489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9965" y="1519555"/>
            <a:ext cx="7331710" cy="35255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323"/>
          <a:stretch>
            <a:fillRect/>
          </a:stretch>
        </p:blipFill>
        <p:spPr>
          <a:xfrm>
            <a:off x="2171065" y="5661210"/>
            <a:ext cx="10800080" cy="7802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6"/>
            </p:custDataLst>
          </p:nvPr>
        </p:nvSpPr>
        <p:spPr bwMode="auto">
          <a:xfrm>
            <a:off x="2990022" y="5732636"/>
            <a:ext cx="1809523" cy="5456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7"/>
            </p:custDataLst>
          </p:nvPr>
        </p:nvSpPr>
        <p:spPr bwMode="auto">
          <a:xfrm>
            <a:off x="5951927" y="5732636"/>
            <a:ext cx="1857142" cy="5456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8"/>
            </p:custDataLst>
          </p:nvPr>
        </p:nvSpPr>
        <p:spPr bwMode="auto">
          <a:xfrm>
            <a:off x="9009070" y="5732636"/>
            <a:ext cx="1809523" cy="5456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598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615" y="404310"/>
            <a:ext cx="10800000" cy="34569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275043" y="2915841"/>
            <a:ext cx="619047" cy="4297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455995" y="2915841"/>
            <a:ext cx="342857" cy="4297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615" y="3285305"/>
            <a:ext cx="10800000" cy="31838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4"/>
            </p:custDataLst>
          </p:nvPr>
        </p:nvSpPr>
        <p:spPr bwMode="auto">
          <a:xfrm>
            <a:off x="2275043" y="5554011"/>
            <a:ext cx="619047" cy="4289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5"/>
            </p:custDataLst>
          </p:nvPr>
        </p:nvSpPr>
        <p:spPr bwMode="auto">
          <a:xfrm>
            <a:off x="7484567" y="5554011"/>
            <a:ext cx="619047" cy="4289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6786"/>
          <a:stretch>
            <a:fillRect/>
          </a:stretch>
        </p:blipFill>
        <p:spPr>
          <a:xfrm>
            <a:off x="720090" y="469900"/>
            <a:ext cx="10800080" cy="16638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2310" y="3068955"/>
            <a:ext cx="4626610" cy="37115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279"/>
          <a:stretch>
            <a:fillRect/>
          </a:stretch>
        </p:blipFill>
        <p:spPr>
          <a:xfrm>
            <a:off x="720090" y="1992180"/>
            <a:ext cx="10800080" cy="28414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7565" y="116020"/>
            <a:ext cx="10800000" cy="33398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4785995" y="1068705"/>
            <a:ext cx="523875" cy="2971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4732655" y="2601595"/>
            <a:ext cx="577215" cy="3905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35955" y="3068955"/>
            <a:ext cx="4626610" cy="37115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COMMONDATA" val="eyJoZGlkIjoiYTNjM2EwNWJlZTJhNGZjOTUwNGJmNTFmZWFlMWExNzkifQ==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9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优雅如花卉</cp:lastModifiedBy>
  <cp:revision>36</cp:revision>
  <dcterms:created xsi:type="dcterms:W3CDTF">2015-09-16T06:52:00Z</dcterms:created>
  <dcterms:modified xsi:type="dcterms:W3CDTF">2023-07-10T10:48:07Z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