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93" r:id="rId8"/>
    <p:sldId id="395" r:id="rId9"/>
    <p:sldId id="394" r:id="rId10"/>
    <p:sldId id="372" r:id="rId11"/>
    <p:sldId id="371" r:id="rId12"/>
    <p:sldId id="370" r:id="rId13"/>
    <p:sldId id="396" r:id="rId14"/>
    <p:sldId id="367" r:id="rId15"/>
    <p:sldId id="365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7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28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image" Target="../media/image21.png"/><Relationship Id="rId4" Type="http://schemas.openxmlformats.org/officeDocument/2006/relationships/tags" Target="../tags/tag30.xml"/><Relationship Id="rId3" Type="http://schemas.openxmlformats.org/officeDocument/2006/relationships/image" Target="../media/image19.png"/><Relationship Id="rId2" Type="http://schemas.openxmlformats.org/officeDocument/2006/relationships/tags" Target="../tags/tag29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0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1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0" y="3028950"/>
            <a:ext cx="70104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1196790"/>
            <a:ext cx="10800000" cy="370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3764" y="1415949"/>
            <a:ext cx="2895238" cy="5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3764" y="2378343"/>
            <a:ext cx="1904761" cy="485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93764" y="2378343"/>
            <a:ext cx="1857142" cy="485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3764" y="3350266"/>
            <a:ext cx="3476190" cy="466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310"/>
            <a:ext cx="10800000" cy="136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675" y="2129155"/>
            <a:ext cx="9107805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1052645"/>
            <a:ext cx="10800000" cy="553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-5715" y="4033520"/>
            <a:ext cx="5083175" cy="238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5443099" y="3971599"/>
            <a:ext cx="2600000" cy="48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443099" y="4935045"/>
            <a:ext cx="2571428" cy="49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5500242" y="5898491"/>
            <a:ext cx="3057142" cy="515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385956" y="2206872"/>
            <a:ext cx="295238" cy="36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26" r="10201"/>
          <a:stretch>
            <a:fillRect/>
          </a:stretch>
        </p:blipFill>
        <p:spPr>
          <a:xfrm>
            <a:off x="8616315" y="3068955"/>
            <a:ext cx="3024505" cy="214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4"/>
          <a:stretch>
            <a:fillRect/>
          </a:stretch>
        </p:blipFill>
        <p:spPr>
          <a:xfrm>
            <a:off x="8832215" y="980440"/>
            <a:ext cx="3096260" cy="214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4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438015"/>
            <a:ext cx="7786370" cy="236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3"/>
          <a:stretch>
            <a:fillRect/>
          </a:stretch>
        </p:blipFill>
        <p:spPr>
          <a:xfrm>
            <a:off x="1056005" y="1363980"/>
            <a:ext cx="4116070" cy="245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43"/>
          <a:stretch>
            <a:fillRect/>
          </a:stretch>
        </p:blipFill>
        <p:spPr>
          <a:xfrm>
            <a:off x="5375910" y="1268730"/>
            <a:ext cx="6840855" cy="236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25" y="4724850"/>
            <a:ext cx="10800000" cy="1950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983529" y="5069120"/>
            <a:ext cx="3942857" cy="51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983529" y="6034991"/>
            <a:ext cx="6590476" cy="50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860" y="1268730"/>
            <a:ext cx="4227830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2"/>
          <a:stretch>
            <a:fillRect/>
          </a:stretch>
        </p:blipFill>
        <p:spPr>
          <a:xfrm>
            <a:off x="3863975" y="3789045"/>
            <a:ext cx="7632700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0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3842029"/>
            <a:ext cx="1076190" cy="52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67619" y="3842029"/>
            <a:ext cx="1104761" cy="51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1428" y="3832505"/>
            <a:ext cx="1095238" cy="52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53333" y="3861078"/>
            <a:ext cx="1085713" cy="52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67619" y="3861078"/>
            <a:ext cx="1095238" cy="51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293235"/>
            <a:ext cx="8731250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93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294505"/>
            <a:ext cx="8731250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70" y="2132965"/>
            <a:ext cx="2981325" cy="2238375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6653333" y="2119736"/>
            <a:ext cx="1123809" cy="53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5938520" y="2741295"/>
            <a:ext cx="1233170" cy="74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4739047" y="3683456"/>
            <a:ext cx="323809" cy="39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05714" y="4984418"/>
            <a:ext cx="323809" cy="400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480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72380" y="3510377"/>
            <a:ext cx="3409523" cy="1868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5281904" y="3472254"/>
            <a:ext cx="2857142" cy="56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281904" y="4158463"/>
            <a:ext cx="2857142" cy="543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5116195" y="4863465"/>
            <a:ext cx="3787775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05714" y="4984418"/>
            <a:ext cx="323809" cy="400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544320" y="3555365"/>
            <a:ext cx="3615690" cy="198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6281904" y="3593416"/>
            <a:ext cx="2628571" cy="524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291428" y="4317880"/>
            <a:ext cx="2619047" cy="524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5824855" y="5004435"/>
            <a:ext cx="368554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34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9740" y="3790950"/>
            <a:ext cx="3652520" cy="28740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