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87" r:id="rId11"/>
    <p:sldId id="368" r:id="rId12"/>
    <p:sldId id="367" r:id="rId13"/>
    <p:sldId id="365" r:id="rId14"/>
    <p:sldId id="388" r:id="rId15"/>
    <p:sldId id="389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8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0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5.png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7.png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76550" y="2952750"/>
            <a:ext cx="64389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3642520"/>
            <a:ext cx="3380952" cy="505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0952" y="4682115"/>
            <a:ext cx="1847619" cy="40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5654947"/>
            <a:ext cx="1580952" cy="505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205"/>
            <a:ext cx="10800000" cy="3238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3383280"/>
            <a:ext cx="8324850" cy="304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3461759"/>
            <a:ext cx="3352380" cy="48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640" y="4434840"/>
            <a:ext cx="461200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580890"/>
            <a:ext cx="6176010" cy="225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205"/>
            <a:ext cx="10800000" cy="3238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3383280"/>
            <a:ext cx="8324850" cy="304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81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831862" y="3322654"/>
            <a:ext cx="2672057" cy="457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29731" y="4309570"/>
            <a:ext cx="1712627" cy="349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329731" y="5197794"/>
            <a:ext cx="1649860" cy="48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284605" y="6139815"/>
            <a:ext cx="5160010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212465"/>
            <a:ext cx="6176010" cy="225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624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004945"/>
            <a:ext cx="8418830" cy="2675255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3290570" y="3336290"/>
            <a:ext cx="56388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052645"/>
            <a:ext cx="10800000" cy="403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36948" y="1405129"/>
            <a:ext cx="933333" cy="428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1775460" y="1124585"/>
            <a:ext cx="5520145" cy="428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1560" y="1677179"/>
            <a:ext cx="647619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22989" y="1686710"/>
            <a:ext cx="342857" cy="4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89655" y="1677179"/>
            <a:ext cx="647619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03941" y="3078190"/>
            <a:ext cx="342857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22989" y="3078190"/>
            <a:ext cx="342857" cy="41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89655" y="3068659"/>
            <a:ext cx="647619" cy="4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51560" y="4469670"/>
            <a:ext cx="647619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70608" y="4469670"/>
            <a:ext cx="647619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65846" y="4469670"/>
            <a:ext cx="914285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339047" y="5741090"/>
            <a:ext cx="647619" cy="42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77142" y="5741090"/>
            <a:ext cx="619047" cy="42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67619" y="5741090"/>
            <a:ext cx="647619" cy="42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158095" y="4367592"/>
            <a:ext cx="647619" cy="42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5415238" y="4367592"/>
            <a:ext cx="609523" cy="42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3"/>
          <a:stretch>
            <a:fillRect/>
          </a:stretch>
        </p:blipFill>
        <p:spPr>
          <a:xfrm>
            <a:off x="1631950" y="980440"/>
            <a:ext cx="5400765" cy="450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908050" y="4648863"/>
            <a:ext cx="647619" cy="4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27098" y="4648863"/>
            <a:ext cx="619047" cy="4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46145" y="4648863"/>
            <a:ext cx="619047" cy="4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727098" y="3276708"/>
            <a:ext cx="647619" cy="4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4955669" y="3276708"/>
            <a:ext cx="619047" cy="4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39047" y="2402446"/>
            <a:ext cx="638095" cy="429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72380" y="2402446"/>
            <a:ext cx="647618" cy="429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39047" y="3499122"/>
            <a:ext cx="647619" cy="419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00952" y="3489586"/>
            <a:ext cx="923808" cy="429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39047" y="4576725"/>
            <a:ext cx="638095" cy="43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72380" y="4576725"/>
            <a:ext cx="638095" cy="43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98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9385"/>
            <a:ext cx="10800000" cy="3441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453333" y="4243972"/>
            <a:ext cx="3628571" cy="514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363980" y="5174615"/>
            <a:ext cx="5869305" cy="7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198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