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83" r:id="rId9"/>
    <p:sldId id="368" r:id="rId10"/>
    <p:sldId id="384" r:id="rId11"/>
    <p:sldId id="387" r:id="rId12"/>
    <p:sldId id="385" r:id="rId13"/>
    <p:sldId id="388" r:id="rId14"/>
    <p:sldId id="386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2.png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3.png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1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2495" y="2995295"/>
            <a:ext cx="52863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28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44774" y="3195174"/>
            <a:ext cx="2467247" cy="46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36811" y="4192969"/>
            <a:ext cx="1732515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36811" y="5109126"/>
            <a:ext cx="1669020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91458" y="6052496"/>
            <a:ext cx="4480956" cy="48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7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33557" y="4222526"/>
            <a:ext cx="3216047" cy="43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929485" y="4205684"/>
            <a:ext cx="2744585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233557" y="5098315"/>
            <a:ext cx="2753003" cy="4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241976" y="5982526"/>
            <a:ext cx="8309524" cy="4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6218" y="3963627"/>
            <a:ext cx="169501" cy="52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628" y="3963627"/>
            <a:ext cx="169501" cy="52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6218" y="4990604"/>
            <a:ext cx="169501" cy="51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15628" y="4990604"/>
            <a:ext cx="169501" cy="51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73985" y="5916930"/>
            <a:ext cx="20637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00830" y="5916930"/>
            <a:ext cx="19621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8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40666" y="5203484"/>
            <a:ext cx="1406984" cy="32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0666" y="6110230"/>
            <a:ext cx="699176" cy="3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25622" y="5203484"/>
            <a:ext cx="1648674" cy="3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425622" y="6110230"/>
            <a:ext cx="699176" cy="3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375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48972" y="2889037"/>
            <a:ext cx="1819047" cy="38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48972" y="3910236"/>
            <a:ext cx="1028571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82306" y="2889037"/>
            <a:ext cx="1819047" cy="38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382306" y="3910236"/>
            <a:ext cx="780952" cy="36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5276" y="6090147"/>
            <a:ext cx="6893221" cy="491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9523" y="4137580"/>
            <a:ext cx="6657142" cy="56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426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08622" y="1400751"/>
            <a:ext cx="2847619" cy="486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89574" y="2507660"/>
            <a:ext cx="1904761" cy="37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89574" y="3500061"/>
            <a:ext cx="1847619" cy="50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089574" y="4549716"/>
            <a:ext cx="5276190" cy="50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0" t="49513" r="12883"/>
          <a:stretch>
            <a:fillRect/>
          </a:stretch>
        </p:blipFill>
        <p:spPr>
          <a:xfrm>
            <a:off x="4584065" y="1196340"/>
            <a:ext cx="7560855" cy="257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796086" y="3203669"/>
            <a:ext cx="2399142" cy="44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02144" y="4165139"/>
            <a:ext cx="1684692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02144" y="5038401"/>
            <a:ext cx="1631769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266863" y="5973408"/>
            <a:ext cx="6774050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