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3" r:id="rId5"/>
    <p:sldId id="372" r:id="rId6"/>
    <p:sldId id="371" r:id="rId7"/>
    <p:sldId id="370" r:id="rId8"/>
    <p:sldId id="383" r:id="rId9"/>
    <p:sldId id="385" r:id="rId10"/>
    <p:sldId id="384" r:id="rId11"/>
    <p:sldId id="367" r:id="rId12"/>
    <p:sldId id="366" r:id="rId13"/>
    <p:sldId id="387" r:id="rId14"/>
    <p:sldId id="386" r:id="rId15"/>
    <p:sldId id="364" r:id="rId16"/>
  </p:sldIdLst>
  <p:sldSz cx="12192000" cy="6858000"/>
  <p:notesSz cx="6858000" cy="9144000"/>
  <p:custDataLst>
    <p:tags r:id="rId20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0" d="100"/>
          <a:sy n="50" d="100"/>
        </p:scale>
        <p:origin x="600" y="4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22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6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21.xml"/><Relationship Id="rId5" Type="http://schemas.openxmlformats.org/officeDocument/2006/relationships/tags" Target="../tags/tag20.xml"/><Relationship Id="rId4" Type="http://schemas.openxmlformats.org/officeDocument/2006/relationships/tags" Target="../tags/tag19.xml"/><Relationship Id="rId3" Type="http://schemas.openxmlformats.org/officeDocument/2006/relationships/tags" Target="../tags/tag18.xml"/><Relationship Id="rId2" Type="http://schemas.openxmlformats.org/officeDocument/2006/relationships/image" Target="../media/image13.png"/><Relationship Id="rId1" Type="http://schemas.openxmlformats.org/officeDocument/2006/relationships/tags" Target="../tags/tag1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image" Target="../media/image9.png"/><Relationship Id="rId1" Type="http://schemas.openxmlformats.org/officeDocument/2006/relationships/tags" Target="../tags/tag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image" Target="../media/image10.png"/><Relationship Id="rId1" Type="http://schemas.openxmlformats.org/officeDocument/2006/relationships/tags" Target="../tags/tag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081020" y="3038475"/>
            <a:ext cx="6029325" cy="7810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2030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0991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04691" y="3226285"/>
            <a:ext cx="1918007" cy="3857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85127" y="4143428"/>
            <a:ext cx="1866632" cy="3771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285127" y="5052000"/>
            <a:ext cx="1815257" cy="4371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1250877" y="5934857"/>
            <a:ext cx="3998703" cy="4457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2030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7298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3"/>
            </p:custDataLst>
          </p:nvPr>
        </p:nvSpPr>
        <p:spPr bwMode="auto">
          <a:xfrm>
            <a:off x="1779911" y="3230645"/>
            <a:ext cx="2282886" cy="3537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auto">
          <a:xfrm>
            <a:off x="1336017" y="4192157"/>
            <a:ext cx="1730283" cy="3628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5"/>
            </p:custDataLst>
          </p:nvPr>
        </p:nvSpPr>
        <p:spPr bwMode="auto">
          <a:xfrm>
            <a:off x="1336017" y="5108314"/>
            <a:ext cx="1920523" cy="4716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6"/>
            </p:custDataLst>
          </p:nvPr>
        </p:nvSpPr>
        <p:spPr bwMode="auto">
          <a:xfrm>
            <a:off x="1290721" y="6051685"/>
            <a:ext cx="9004720" cy="4807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684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062857" y="2848995"/>
            <a:ext cx="342857" cy="4287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996190" y="4316291"/>
            <a:ext cx="657142" cy="4287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364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872380" y="5088612"/>
            <a:ext cx="2076190" cy="3811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872380" y="6051060"/>
            <a:ext cx="761904" cy="3621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6710476" y="5050495"/>
            <a:ext cx="1800000" cy="4192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3"/>
            </p:custDataLst>
          </p:nvPr>
        </p:nvSpPr>
        <p:spPr bwMode="auto">
          <a:xfrm>
            <a:off x="6710476" y="6041531"/>
            <a:ext cx="1028571" cy="3716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2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5775" y="980890"/>
            <a:ext cx="10800000" cy="30801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67679" y="2506658"/>
            <a:ext cx="1590476" cy="3719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167679" y="3460263"/>
            <a:ext cx="819047" cy="3719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6053394" y="2458977"/>
            <a:ext cx="2076190" cy="4291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3"/>
            </p:custDataLst>
          </p:nvPr>
        </p:nvSpPr>
        <p:spPr bwMode="auto">
          <a:xfrm>
            <a:off x="6053394" y="3460263"/>
            <a:ext cx="1028571" cy="3719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2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70" y="692785"/>
            <a:ext cx="9706610" cy="62515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544560" y="1811020"/>
            <a:ext cx="947420" cy="7854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961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367619" y="4671094"/>
            <a:ext cx="428571" cy="4194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438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158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3"/>
            </p:custDataLst>
          </p:nvPr>
        </p:nvSpPr>
        <p:spPr bwMode="auto">
          <a:xfrm>
            <a:off x="1977142" y="3344062"/>
            <a:ext cx="2123809" cy="3715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auto">
          <a:xfrm>
            <a:off x="1491428" y="4296697"/>
            <a:ext cx="1561904" cy="3715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auto">
          <a:xfrm>
            <a:off x="1491428" y="5201701"/>
            <a:ext cx="1761904" cy="4858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6"/>
            </p:custDataLst>
          </p:nvPr>
        </p:nvSpPr>
        <p:spPr bwMode="auto">
          <a:xfrm>
            <a:off x="1453333" y="6125757"/>
            <a:ext cx="8676190" cy="4953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438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2757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3"/>
            </p:custDataLst>
          </p:nvPr>
        </p:nvSpPr>
        <p:spPr bwMode="auto">
          <a:xfrm>
            <a:off x="1884344" y="3146246"/>
            <a:ext cx="2197372" cy="3857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auto">
          <a:xfrm>
            <a:off x="1455375" y="4075561"/>
            <a:ext cx="1663349" cy="3945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auto">
          <a:xfrm>
            <a:off x="1455420" y="4930140"/>
            <a:ext cx="1999615" cy="5441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6"/>
            </p:custDataLst>
          </p:nvPr>
        </p:nvSpPr>
        <p:spPr bwMode="auto">
          <a:xfrm>
            <a:off x="1420357" y="5907890"/>
            <a:ext cx="8640664" cy="4646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COMMONDATA" val="eyJoZGlkIjoiYTNjM2EwNWJlZTJhNGZjOTUwNGJmNTFmZWFlMWExNzkifQ==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4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36</cp:revision>
  <dcterms:created xsi:type="dcterms:W3CDTF">2015-09-16T06:52:00Z</dcterms:created>
  <dcterms:modified xsi:type="dcterms:W3CDTF">2023-07-10T04:45:07Z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