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8" r:id="rId9"/>
    <p:sldId id="383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9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image" Target="../media/image12.png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9.xml"/><Relationship Id="rId15" Type="http://schemas.openxmlformats.org/officeDocument/2006/relationships/tags" Target="../tags/tag18.xml"/><Relationship Id="rId14" Type="http://schemas.openxmlformats.org/officeDocument/2006/relationships/tags" Target="../tags/tag17.xml"/><Relationship Id="rId13" Type="http://schemas.openxmlformats.org/officeDocument/2006/relationships/tags" Target="../tags/tag16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image" Target="../media/image14.png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image" Target="../media/image15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67175" y="1757680"/>
            <a:ext cx="4057650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05175" y="3808730"/>
            <a:ext cx="558165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980890"/>
            <a:ext cx="10800000" cy="3121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10877" y="1458166"/>
            <a:ext cx="285714" cy="334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53734" y="1439075"/>
            <a:ext cx="285714" cy="353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15639" y="1439075"/>
            <a:ext cx="285714" cy="353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715639" y="2546356"/>
            <a:ext cx="285714" cy="362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210877" y="1458166"/>
            <a:ext cx="285715" cy="353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auto">
          <a:xfrm>
            <a:off x="8410877" y="1439075"/>
            <a:ext cx="295238" cy="353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9563258" y="1439075"/>
            <a:ext cx="295238" cy="353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auto">
          <a:xfrm>
            <a:off x="9572782" y="2546356"/>
            <a:ext cx="285714" cy="353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0" grpId="0" bldLvl="0" animBg="1"/>
      <p:bldP spid="2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3633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4221480"/>
            <a:ext cx="6810375" cy="2524125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4873245" y="3679566"/>
            <a:ext cx="561472" cy="371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80890"/>
            <a:ext cx="10800000" cy="4717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11860" y="1988820"/>
            <a:ext cx="10237470" cy="3738880"/>
          </a:xfrm>
          <a:prstGeom prst="rect">
            <a:avLst/>
          </a:prstGeom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5008948" y="1457424"/>
            <a:ext cx="638095" cy="428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2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89225" y="4430395"/>
            <a:ext cx="1338580" cy="63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61125" y="4390390"/>
            <a:ext cx="1382395" cy="675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052645"/>
            <a:ext cx="10800000" cy="3423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60600" y="3328670"/>
            <a:ext cx="1748155" cy="667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70575" y="3301365"/>
            <a:ext cx="2322830" cy="839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683"/>
          <a:stretch>
            <a:fillRect/>
          </a:stretch>
        </p:blipFill>
        <p:spPr>
          <a:xfrm>
            <a:off x="720090" y="756920"/>
            <a:ext cx="10800080" cy="872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5" t="30112" r="20221"/>
          <a:stretch>
            <a:fillRect/>
          </a:stretch>
        </p:blipFill>
        <p:spPr>
          <a:xfrm>
            <a:off x="4295775" y="621665"/>
            <a:ext cx="4831080" cy="2064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2708725"/>
            <a:ext cx="10800000" cy="3937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4280131" y="4501282"/>
            <a:ext cx="561904" cy="381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4280131" y="5540584"/>
            <a:ext cx="561904" cy="371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auto">
          <a:xfrm>
            <a:off x="5575370" y="4501282"/>
            <a:ext cx="571428" cy="381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8"/>
            </p:custDataLst>
          </p:nvPr>
        </p:nvSpPr>
        <p:spPr bwMode="auto">
          <a:xfrm>
            <a:off x="5470608" y="5540584"/>
            <a:ext cx="809523" cy="371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9"/>
            </p:custDataLst>
          </p:nvPr>
        </p:nvSpPr>
        <p:spPr bwMode="auto">
          <a:xfrm>
            <a:off x="6880131" y="4501282"/>
            <a:ext cx="571428" cy="381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0"/>
            </p:custDataLst>
          </p:nvPr>
        </p:nvSpPr>
        <p:spPr bwMode="auto">
          <a:xfrm>
            <a:off x="6775370" y="5540584"/>
            <a:ext cx="800000" cy="371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1"/>
            </p:custDataLst>
          </p:nvPr>
        </p:nvSpPr>
        <p:spPr bwMode="auto">
          <a:xfrm>
            <a:off x="8080131" y="4501282"/>
            <a:ext cx="800000" cy="381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2"/>
            </p:custDataLst>
          </p:nvPr>
        </p:nvSpPr>
        <p:spPr bwMode="auto">
          <a:xfrm>
            <a:off x="8061084" y="5540584"/>
            <a:ext cx="819047" cy="371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13"/>
            </p:custDataLst>
          </p:nvPr>
        </p:nvSpPr>
        <p:spPr bwMode="auto">
          <a:xfrm>
            <a:off x="9384893" y="4501282"/>
            <a:ext cx="809523" cy="381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14"/>
            </p:custDataLst>
          </p:nvPr>
        </p:nvSpPr>
        <p:spPr bwMode="auto">
          <a:xfrm>
            <a:off x="9365846" y="5540584"/>
            <a:ext cx="828571" cy="371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5"/>
            </p:custDataLst>
          </p:nvPr>
        </p:nvSpPr>
        <p:spPr bwMode="auto">
          <a:xfrm>
            <a:off x="10680131" y="4501282"/>
            <a:ext cx="809523" cy="381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6"/>
            </p:custDataLst>
          </p:nvPr>
        </p:nvSpPr>
        <p:spPr bwMode="auto">
          <a:xfrm>
            <a:off x="10661084" y="5540584"/>
            <a:ext cx="828571" cy="371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383"/>
          <a:stretch>
            <a:fillRect/>
          </a:stretch>
        </p:blipFill>
        <p:spPr>
          <a:xfrm>
            <a:off x="720090" y="613410"/>
            <a:ext cx="10800080" cy="1089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4" t="29898" r="8884" b="2153"/>
          <a:stretch>
            <a:fillRect/>
          </a:stretch>
        </p:blipFill>
        <p:spPr>
          <a:xfrm>
            <a:off x="4346575" y="756285"/>
            <a:ext cx="6710680" cy="2189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65215"/>
            <a:ext cx="10800000" cy="5587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320000" y="5206302"/>
            <a:ext cx="3866666" cy="486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310640" y="6197600"/>
            <a:ext cx="5166995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836745"/>
            <a:ext cx="89571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612118" y="2788349"/>
            <a:ext cx="2409102" cy="355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232981" y="3633782"/>
            <a:ext cx="2140547" cy="347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232981" y="4463411"/>
            <a:ext cx="1887788" cy="410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185589" y="5308843"/>
            <a:ext cx="2851429" cy="379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1193800" y="6115050"/>
            <a:ext cx="8074025" cy="46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4" t="29898" r="8884" b="2153"/>
          <a:stretch>
            <a:fillRect/>
          </a:stretch>
        </p:blipFill>
        <p:spPr>
          <a:xfrm>
            <a:off x="5015865" y="2273935"/>
            <a:ext cx="6710680" cy="2189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08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70084" y="4235376"/>
            <a:ext cx="243053" cy="345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91867" y="4226025"/>
            <a:ext cx="243053" cy="336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32347" y="4226025"/>
            <a:ext cx="252401" cy="336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122998" y="5263948"/>
            <a:ext cx="280445" cy="345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562877" y="4235376"/>
            <a:ext cx="289793" cy="345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auto">
          <a:xfrm>
            <a:off x="8750097" y="4226025"/>
            <a:ext cx="280445" cy="345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9853184" y="4226025"/>
            <a:ext cx="289793" cy="345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auto">
          <a:xfrm>
            <a:off x="9899925" y="5263948"/>
            <a:ext cx="243053" cy="345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2" grpId="0" bldLvl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COMMONDATA" val="eyJoZGlkIjoiYTNjM2EwNWJlZTJhNGZjOTUwNGJmNTFmZWFlMWExNz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2023-07-10T11:02:13Z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