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5" t="-8753" r="78893" b="56941"/>
          <a:stretch>
            <a:fillRect/>
          </a:stretch>
        </p:blipFill>
        <p:spPr>
          <a:xfrm>
            <a:off x="3888739" y="1988840"/>
            <a:ext cx="3839210" cy="12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56471" r="32887"/>
          <a:stretch>
            <a:fillRect/>
          </a:stretch>
        </p:blipFill>
        <p:spPr>
          <a:xfrm>
            <a:off x="2522040" y="3573016"/>
            <a:ext cx="6572609" cy="1137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081127"/>
            <a:ext cx="219047" cy="23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68630"/>
            <a:ext cx="10800000" cy="201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2313" y="3041227"/>
            <a:ext cx="371428" cy="2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8027" y="4034819"/>
            <a:ext cx="209523" cy="2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9932" y="4034819"/>
            <a:ext cx="219047" cy="2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1962517"/>
            <a:ext cx="219047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571" y="2886364"/>
            <a:ext cx="209523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3810212"/>
            <a:ext cx="219047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238" y="3810212"/>
            <a:ext cx="219047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4762633"/>
            <a:ext cx="219047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952" y="4753108"/>
            <a:ext cx="219047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47" y="5753150"/>
            <a:ext cx="219047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0000" y="5753150"/>
            <a:ext cx="219047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0800000" cy="196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1412776"/>
            <a:ext cx="5056825" cy="51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3809" y="2223310"/>
            <a:ext cx="1780952" cy="30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063" y="2646759"/>
            <a:ext cx="10800000" cy="258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62539" y="3618747"/>
            <a:ext cx="3400000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5872" y="3561572"/>
            <a:ext cx="3419047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063" y="4219093"/>
            <a:ext cx="2733333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05396" y="4161918"/>
            <a:ext cx="4000000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14920" y="4762264"/>
            <a:ext cx="3295238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