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1066" y="370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5"/>
          <a:stretch>
            <a:fillRect/>
          </a:stretch>
        </p:blipFill>
        <p:spPr>
          <a:xfrm>
            <a:off x="3215640" y="2708910"/>
            <a:ext cx="6121400" cy="130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5005714" y="2557262"/>
            <a:ext cx="219047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58095" y="3197096"/>
            <a:ext cx="219047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5415" y="1484630"/>
            <a:ext cx="7147560" cy="939800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4715"/>
            <a:ext cx="10800000" cy="204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4989901" y="4695088"/>
            <a:ext cx="219047" cy="2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6342380" y="5344160"/>
            <a:ext cx="32194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534795" y="3581400"/>
            <a:ext cx="5208905" cy="88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516973"/>
            <a:ext cx="1838095" cy="29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3117795"/>
            <a:ext cx="2904761" cy="29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356425"/>
            <a:ext cx="10800000" cy="174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7099751" y="4054510"/>
            <a:ext cx="209523" cy="23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7433084" y="4695218"/>
            <a:ext cx="219047" cy="2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6005" y="2650490"/>
            <a:ext cx="29845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445" y="2660015"/>
            <a:ext cx="3797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9520" y="2650490"/>
            <a:ext cx="32893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5530" y="3336925"/>
            <a:ext cx="31877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7445" y="3336925"/>
            <a:ext cx="31178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9523" y="3337122"/>
            <a:ext cx="209523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720090" y="972185"/>
            <a:ext cx="9480640" cy="324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2143482"/>
            <a:ext cx="190476" cy="2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7" y="2524453"/>
            <a:ext cx="190476" cy="2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5714" y="3857848"/>
            <a:ext cx="1790476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2023-07-22T08:37:14Z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