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387" y="55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7" r="60888"/>
          <a:stretch>
            <a:fillRect/>
          </a:stretch>
        </p:blipFill>
        <p:spPr>
          <a:xfrm>
            <a:off x="2423795" y="2708910"/>
            <a:ext cx="8103870" cy="104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1905402"/>
            <a:ext cx="390476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1905402"/>
            <a:ext cx="390476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1905402"/>
            <a:ext cx="371428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190" y="2676888"/>
            <a:ext cx="219047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4761" y="3562668"/>
            <a:ext cx="209523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4285" y="3553144"/>
            <a:ext cx="533334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10476" y="4438924"/>
            <a:ext cx="219047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91428" y="4448448"/>
            <a:ext cx="209523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95" y="3212915"/>
            <a:ext cx="10800000" cy="208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8832215" y="3500755"/>
            <a:ext cx="14585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4079776" y="3454400"/>
            <a:ext cx="818614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3791585" y="4509135"/>
            <a:ext cx="14585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8760460" y="4531995"/>
            <a:ext cx="14585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4285" y="2457967"/>
            <a:ext cx="209523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2457967"/>
            <a:ext cx="219047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2457967"/>
            <a:ext cx="219047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965" y="3645025"/>
            <a:ext cx="2166779" cy="42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5440" y="4372609"/>
            <a:ext cx="7792928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59955" y="2420620"/>
            <a:ext cx="31432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51783" y="3645025"/>
            <a:ext cx="2193771" cy="42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bldLvl="0" animBg="1"/>
      <p:bldP spid="2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7142" y="1823436"/>
            <a:ext cx="1819047" cy="28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416572"/>
            <a:ext cx="2295238" cy="29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