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9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EED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523" y="62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image" Target="../media/image6.png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image" Target="../media/image5.png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slideLayout" Target="../slideLayouts/slideLayout1.xml"/><Relationship Id="rId5" Type="http://schemas.openxmlformats.org/officeDocument/2006/relationships/tags" Target="../tags/tag6.xml"/><Relationship Id="rId10" Type="http://schemas.openxmlformats.org/officeDocument/2006/relationships/tags" Target="../tags/tag11.xml"/><Relationship Id="rId4" Type="http://schemas.openxmlformats.org/officeDocument/2006/relationships/tags" Target="../tags/tag5.xml"/><Relationship Id="rId9" Type="http://schemas.openxmlformats.org/officeDocument/2006/relationships/tags" Target="../tags/tag10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892"/>
          <a:stretch>
            <a:fillRect/>
          </a:stretch>
        </p:blipFill>
        <p:spPr>
          <a:xfrm>
            <a:off x="3359785" y="2840990"/>
            <a:ext cx="5855970" cy="11760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223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>
        <p:nvSpPr>
          <p:cNvPr id="4" name="矩形 3"/>
          <p:cNvSpPr/>
          <p:nvPr/>
        </p:nvSpPr>
        <p:spPr bwMode="white">
          <a:xfrm>
            <a:off x="4129523" y="1830207"/>
            <a:ext cx="390476" cy="238391"/>
          </a:xfrm>
          <a:prstGeom prst="rect">
            <a:avLst/>
          </a:prstGeom>
          <a:solidFill>
            <a:srgbClr val="FFFEED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 bwMode="white">
          <a:xfrm>
            <a:off x="4920000" y="1830207"/>
            <a:ext cx="390476" cy="238391"/>
          </a:xfrm>
          <a:prstGeom prst="rect">
            <a:avLst/>
          </a:prstGeom>
          <a:solidFill>
            <a:srgbClr val="FFFEED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 bwMode="white">
          <a:xfrm>
            <a:off x="8548571" y="1830207"/>
            <a:ext cx="390476" cy="238391"/>
          </a:xfrm>
          <a:prstGeom prst="rect">
            <a:avLst/>
          </a:prstGeom>
          <a:solidFill>
            <a:srgbClr val="FFFEED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 bwMode="white">
          <a:xfrm>
            <a:off x="9329523" y="1830207"/>
            <a:ext cx="390476" cy="238391"/>
          </a:xfrm>
          <a:prstGeom prst="rect">
            <a:avLst/>
          </a:prstGeom>
          <a:solidFill>
            <a:srgbClr val="FFFEED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 bwMode="white">
          <a:xfrm>
            <a:off x="10120000" y="1830207"/>
            <a:ext cx="380952" cy="238391"/>
          </a:xfrm>
          <a:prstGeom prst="rect">
            <a:avLst/>
          </a:prstGeom>
          <a:solidFill>
            <a:srgbClr val="FFFEED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 bwMode="white">
          <a:xfrm>
            <a:off x="4139047" y="2860057"/>
            <a:ext cx="371428" cy="238391"/>
          </a:xfrm>
          <a:prstGeom prst="rect">
            <a:avLst/>
          </a:prstGeom>
          <a:solidFill>
            <a:srgbClr val="FFFEED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 bwMode="white">
          <a:xfrm>
            <a:off x="4929523" y="2869593"/>
            <a:ext cx="380952" cy="228855"/>
          </a:xfrm>
          <a:prstGeom prst="rect">
            <a:avLst/>
          </a:prstGeom>
          <a:solidFill>
            <a:srgbClr val="FFFEED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 bwMode="white">
          <a:xfrm>
            <a:off x="9329523" y="2860057"/>
            <a:ext cx="390476" cy="238391"/>
          </a:xfrm>
          <a:prstGeom prst="rect">
            <a:avLst/>
          </a:prstGeom>
          <a:solidFill>
            <a:srgbClr val="FFFEED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 bwMode="white">
          <a:xfrm>
            <a:off x="10110476" y="2860057"/>
            <a:ext cx="400000" cy="238391"/>
          </a:xfrm>
          <a:prstGeom prst="rect">
            <a:avLst/>
          </a:prstGeom>
          <a:solidFill>
            <a:srgbClr val="FFFEED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343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1045210" y="1531620"/>
            <a:ext cx="9960610" cy="3489325"/>
          </a:xfrm>
          <a:prstGeom prst="rect">
            <a:avLst/>
          </a:prstGeom>
        </p:spPr>
      </p:pic>
      <p:cxnSp>
        <p:nvCxnSpPr>
          <p:cNvPr id="7" name="直接连接符 6"/>
          <p:cNvCxnSpPr/>
          <p:nvPr/>
        </p:nvCxnSpPr>
        <p:spPr>
          <a:xfrm>
            <a:off x="2711450" y="2132648"/>
            <a:ext cx="2232660" cy="575945"/>
          </a:xfrm>
          <a:prstGeom prst="line">
            <a:avLst/>
          </a:prstGeom>
          <a:ln w="28575">
            <a:solidFill>
              <a:srgbClr val="09AE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>
            <p:custDataLst>
              <p:tags r:id="rId2"/>
            </p:custDataLst>
          </p:nvPr>
        </p:nvCxnSpPr>
        <p:spPr>
          <a:xfrm>
            <a:off x="2639695" y="2780348"/>
            <a:ext cx="2232660" cy="575945"/>
          </a:xfrm>
          <a:prstGeom prst="line">
            <a:avLst/>
          </a:prstGeom>
          <a:ln w="28575">
            <a:solidFill>
              <a:srgbClr val="09AE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>
            <p:custDataLst>
              <p:tags r:id="rId3"/>
            </p:custDataLst>
          </p:nvPr>
        </p:nvCxnSpPr>
        <p:spPr>
          <a:xfrm>
            <a:off x="2639695" y="3500438"/>
            <a:ext cx="2304415" cy="1080135"/>
          </a:xfrm>
          <a:prstGeom prst="line">
            <a:avLst/>
          </a:prstGeom>
          <a:ln w="28575">
            <a:solidFill>
              <a:srgbClr val="09AE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>
            <p:custDataLst>
              <p:tags r:id="rId4"/>
            </p:custDataLst>
          </p:nvPr>
        </p:nvCxnSpPr>
        <p:spPr>
          <a:xfrm flipV="1">
            <a:off x="2711450" y="2132648"/>
            <a:ext cx="2232660" cy="1800225"/>
          </a:xfrm>
          <a:prstGeom prst="line">
            <a:avLst/>
          </a:prstGeom>
          <a:ln w="28575">
            <a:solidFill>
              <a:srgbClr val="09AE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>
            <p:custDataLst>
              <p:tags r:id="rId5"/>
            </p:custDataLst>
          </p:nvPr>
        </p:nvCxnSpPr>
        <p:spPr>
          <a:xfrm flipV="1">
            <a:off x="2711450" y="4004628"/>
            <a:ext cx="2160270" cy="720090"/>
          </a:xfrm>
          <a:prstGeom prst="line">
            <a:avLst/>
          </a:prstGeom>
          <a:ln w="28575">
            <a:solidFill>
              <a:srgbClr val="09AE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>
            <p:custDataLst>
              <p:tags r:id="rId6"/>
            </p:custDataLst>
          </p:nvPr>
        </p:nvCxnSpPr>
        <p:spPr>
          <a:xfrm>
            <a:off x="7176135" y="2276793"/>
            <a:ext cx="2376170" cy="1583690"/>
          </a:xfrm>
          <a:prstGeom prst="line">
            <a:avLst/>
          </a:prstGeom>
          <a:ln w="28575">
            <a:solidFill>
              <a:srgbClr val="09AE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>
            <p:custDataLst>
              <p:tags r:id="rId7"/>
            </p:custDataLst>
          </p:nvPr>
        </p:nvCxnSpPr>
        <p:spPr>
          <a:xfrm>
            <a:off x="7176135" y="2780348"/>
            <a:ext cx="2448560" cy="648335"/>
          </a:xfrm>
          <a:prstGeom prst="line">
            <a:avLst/>
          </a:prstGeom>
          <a:ln w="28575">
            <a:solidFill>
              <a:srgbClr val="09AE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>
            <p:custDataLst>
              <p:tags r:id="rId8"/>
            </p:custDataLst>
          </p:nvPr>
        </p:nvCxnSpPr>
        <p:spPr>
          <a:xfrm flipV="1">
            <a:off x="7104380" y="2780348"/>
            <a:ext cx="2447925" cy="576580"/>
          </a:xfrm>
          <a:prstGeom prst="line">
            <a:avLst/>
          </a:prstGeom>
          <a:ln w="28575">
            <a:solidFill>
              <a:srgbClr val="09AE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>
            <p:custDataLst>
              <p:tags r:id="rId9"/>
            </p:custDataLst>
          </p:nvPr>
        </p:nvCxnSpPr>
        <p:spPr>
          <a:xfrm flipV="1">
            <a:off x="7104380" y="2276793"/>
            <a:ext cx="2520315" cy="1584325"/>
          </a:xfrm>
          <a:prstGeom prst="line">
            <a:avLst/>
          </a:prstGeom>
          <a:ln w="28575">
            <a:solidFill>
              <a:srgbClr val="09AE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>
            <p:custDataLst>
              <p:tags r:id="rId10"/>
            </p:custDataLst>
          </p:nvPr>
        </p:nvCxnSpPr>
        <p:spPr>
          <a:xfrm flipV="1">
            <a:off x="7176135" y="4580573"/>
            <a:ext cx="2304415" cy="72390"/>
          </a:xfrm>
          <a:prstGeom prst="line">
            <a:avLst/>
          </a:prstGeom>
          <a:ln w="28575">
            <a:solidFill>
              <a:srgbClr val="09AE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453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96190" y="1794268"/>
            <a:ext cx="228571" cy="239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39047" y="1794268"/>
            <a:ext cx="219047" cy="239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672380" y="1794268"/>
            <a:ext cx="219047" cy="239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91428" y="2425311"/>
            <a:ext cx="219047" cy="239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939047" y="2425311"/>
            <a:ext cx="219047" cy="239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158095" y="2425311"/>
            <a:ext cx="219047" cy="229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752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4405714" y="4531880"/>
            <a:ext cx="219047" cy="238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272380" y="4531880"/>
            <a:ext cx="219047" cy="238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139047" y="4531880"/>
            <a:ext cx="219047" cy="238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005714" y="4531880"/>
            <a:ext cx="219047" cy="238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320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24761" y="1954171"/>
            <a:ext cx="219047" cy="238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72380" y="1954171"/>
            <a:ext cx="295238" cy="228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96190" y="1954171"/>
            <a:ext cx="219047" cy="238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539047" y="1954171"/>
            <a:ext cx="390476" cy="238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320000" y="1916028"/>
            <a:ext cx="333333" cy="305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739047" y="3394053"/>
            <a:ext cx="390476" cy="238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796190" y="3394053"/>
            <a:ext cx="219047" cy="238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624761" y="3394053"/>
            <a:ext cx="219047" cy="238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7273290" y="3389630"/>
            <a:ext cx="294640" cy="259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2" grpId="0" animBg="1"/>
      <p:bldP spid="13" grpId="0" animBg="1"/>
      <p:bldP spid="14" grpId="0" animBg="1"/>
      <p:bldP spid="2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TY1YTJmZjRhMDVhODY4MWZkM2Y1NjZmNGFiZDE4MjE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9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2023-07-22T09:35:08Z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2052-11.1.0.14036</vt:lpwstr>
  </property>
  <property fmtid="{D5CDD505-2E9C-101B-9397-08002B2CF9AE}" pid="3" name="ICV">
    <vt:lpwstr>0803F182AC044BA3913AF2E555CD301E</vt:lpwstr>
  </property>
</Properties>
</file>