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1.xml"/><Relationship Id="rId7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-1442" r="56667" b="1442"/>
          <a:stretch>
            <a:fillRect/>
          </a:stretch>
        </p:blipFill>
        <p:spPr>
          <a:xfrm>
            <a:off x="3359785" y="2924810"/>
            <a:ext cx="6159500" cy="8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925879"/>
            <a:ext cx="219047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2727138"/>
            <a:ext cx="219047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2727138"/>
            <a:ext cx="219047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7142" y="2727138"/>
            <a:ext cx="219047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86666" y="2727138"/>
            <a:ext cx="219047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8860"/>
            <a:ext cx="10800000" cy="188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0094663" y="4267076"/>
            <a:ext cx="209523" cy="23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8056567" y="5185251"/>
            <a:ext cx="219047" cy="23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399425" y="5185251"/>
            <a:ext cx="219047" cy="23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0227996" y="5185251"/>
            <a:ext cx="219047" cy="23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1056567" y="5185251"/>
            <a:ext cx="219047" cy="23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2973702"/>
            <a:ext cx="7095238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3822043"/>
            <a:ext cx="5790476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2380" y="4899150"/>
            <a:ext cx="219047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5714" y="4899150"/>
            <a:ext cx="219047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405" y="2450465"/>
            <a:ext cx="3746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85" y="2450566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2450566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679055" y="2450465"/>
            <a:ext cx="3746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590" y="1964690"/>
            <a:ext cx="37465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9523" y="1964907"/>
            <a:ext cx="219047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8095" y="1964907"/>
            <a:ext cx="219047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2590" y="3354705"/>
            <a:ext cx="387985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9523" y="3406532"/>
            <a:ext cx="219047" cy="22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58095" y="3396985"/>
            <a:ext cx="219047" cy="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80590" y="1965325"/>
            <a:ext cx="374650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2199640" y="3397250"/>
            <a:ext cx="32385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129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9481904" y="4378890"/>
            <a:ext cx="219047" cy="23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758095" y="5020933"/>
            <a:ext cx="219047" cy="23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2" grpId="0" bldLvl="0" animBg="1"/>
      <p:bldP spid="10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2023-07-22T08:44:14Z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