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12004B-D5DB-1F01-546C-A0F52160C71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57"/>
          <a:stretch/>
        </p:blipFill>
        <p:spPr>
          <a:xfrm>
            <a:off x="2279576" y="2708920"/>
            <a:ext cx="7995763" cy="1276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66596D-F0F7-8187-EE57-4C9B975764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0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E38511A-5FEC-323F-5D26-1C1AD233DDFC}"/>
              </a:ext>
            </a:extLst>
          </p:cNvPr>
          <p:cNvSpPr/>
          <p:nvPr/>
        </p:nvSpPr>
        <p:spPr bwMode="white">
          <a:xfrm>
            <a:off x="3634285" y="4176309"/>
            <a:ext cx="361904" cy="238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B8F0036-B0CC-481E-AA6E-2FA92999D983}"/>
              </a:ext>
            </a:extLst>
          </p:cNvPr>
          <p:cNvSpPr/>
          <p:nvPr/>
        </p:nvSpPr>
        <p:spPr bwMode="white">
          <a:xfrm>
            <a:off x="8824761" y="4176309"/>
            <a:ext cx="371428" cy="238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715704"/>
            <a:ext cx="4671527" cy="220311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6423" y="1715703"/>
            <a:ext cx="4671527" cy="2203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069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53A91E-4CFF-F2AC-7995-6AE6DE76BC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7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D561AC-920A-F172-4EAD-E9FF8B36175B}"/>
              </a:ext>
            </a:extLst>
          </p:cNvPr>
          <p:cNvSpPr/>
          <p:nvPr/>
        </p:nvSpPr>
        <p:spPr bwMode="white">
          <a:xfrm>
            <a:off x="4079776" y="1988840"/>
            <a:ext cx="2160240" cy="1531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119A7C-6903-299B-0C70-105D6D84B8C4}"/>
              </a:ext>
            </a:extLst>
          </p:cNvPr>
          <p:cNvSpPr/>
          <p:nvPr/>
        </p:nvSpPr>
        <p:spPr bwMode="white">
          <a:xfrm>
            <a:off x="2710476" y="2355738"/>
            <a:ext cx="219047" cy="229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F2FC401-40BC-7650-35B3-B88673D6E2AC}"/>
              </a:ext>
            </a:extLst>
          </p:cNvPr>
          <p:cNvSpPr/>
          <p:nvPr/>
        </p:nvSpPr>
        <p:spPr bwMode="white">
          <a:xfrm>
            <a:off x="9272380" y="2355738"/>
            <a:ext cx="228571" cy="229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8699695-42F8-134B-F9F5-7DD5C8B0FE17}"/>
              </a:ext>
            </a:extLst>
          </p:cNvPr>
          <p:cNvSpPr/>
          <p:nvPr/>
        </p:nvSpPr>
        <p:spPr bwMode="white">
          <a:xfrm>
            <a:off x="2710476" y="2995120"/>
            <a:ext cx="219047" cy="229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9BA7238-5229-183B-A810-B87A12F313DE}"/>
              </a:ext>
            </a:extLst>
          </p:cNvPr>
          <p:cNvSpPr/>
          <p:nvPr/>
        </p:nvSpPr>
        <p:spPr bwMode="white">
          <a:xfrm>
            <a:off x="9272380" y="2995120"/>
            <a:ext cx="219047" cy="229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8D561AC-920A-F172-4EAD-E9FF8B36175B}"/>
              </a:ext>
            </a:extLst>
          </p:cNvPr>
          <p:cNvSpPr/>
          <p:nvPr/>
        </p:nvSpPr>
        <p:spPr bwMode="white">
          <a:xfrm>
            <a:off x="6384032" y="1988840"/>
            <a:ext cx="2160240" cy="1531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382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1" grpId="0" animBg="1"/>
      <p:bldP spid="13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9A2107-928B-C384-2075-2D902A3360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3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DECE68-0E1C-214D-3665-EE0A8C749A7B}"/>
              </a:ext>
            </a:extLst>
          </p:cNvPr>
          <p:cNvSpPr/>
          <p:nvPr/>
        </p:nvSpPr>
        <p:spPr bwMode="white">
          <a:xfrm>
            <a:off x="3453333" y="3377769"/>
            <a:ext cx="2533333" cy="315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133DDD-E509-80DF-1A65-65D3515535AF}"/>
              </a:ext>
            </a:extLst>
          </p:cNvPr>
          <p:cNvSpPr/>
          <p:nvPr/>
        </p:nvSpPr>
        <p:spPr bwMode="white">
          <a:xfrm>
            <a:off x="8920000" y="3377769"/>
            <a:ext cx="2038095" cy="305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7EB3DA-49D7-CC27-A92F-466789D46922}"/>
              </a:ext>
            </a:extLst>
          </p:cNvPr>
          <p:cNvSpPr/>
          <p:nvPr/>
        </p:nvSpPr>
        <p:spPr bwMode="white">
          <a:xfrm>
            <a:off x="3453333" y="4026945"/>
            <a:ext cx="2028571" cy="305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DCF0A5-ED3E-BA11-AC46-78F6ECFEC8D8}"/>
              </a:ext>
            </a:extLst>
          </p:cNvPr>
          <p:cNvSpPr/>
          <p:nvPr/>
        </p:nvSpPr>
        <p:spPr bwMode="white">
          <a:xfrm>
            <a:off x="8920000" y="4026945"/>
            <a:ext cx="2038095" cy="295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05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C55E3E-464F-9EC5-7089-9A69764B4F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8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E85E32-ED3F-74BF-EAA0-634ACE3AD724}"/>
              </a:ext>
            </a:extLst>
          </p:cNvPr>
          <p:cNvSpPr/>
          <p:nvPr/>
        </p:nvSpPr>
        <p:spPr bwMode="white">
          <a:xfrm>
            <a:off x="1167590" y="1758816"/>
            <a:ext cx="3021123" cy="441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3C5C12-D0B2-CCFD-C501-260B2E4C6409}"/>
              </a:ext>
            </a:extLst>
          </p:cNvPr>
          <p:cNvSpPr/>
          <p:nvPr/>
        </p:nvSpPr>
        <p:spPr bwMode="white">
          <a:xfrm>
            <a:off x="1539047" y="2404548"/>
            <a:ext cx="1676190" cy="276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A36C1A8-9E9C-5AAC-CA10-8BDE5A91053A}"/>
              </a:ext>
            </a:extLst>
          </p:cNvPr>
          <p:cNvSpPr/>
          <p:nvPr/>
        </p:nvSpPr>
        <p:spPr bwMode="white">
          <a:xfrm>
            <a:off x="1548571" y="2987117"/>
            <a:ext cx="2733333" cy="296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E66B1C0B-C84E-AF2A-7B93-CBB3DC6727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707185"/>
            <a:ext cx="10800000" cy="1765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A36C1A8-9E9C-5AAC-CA10-8BDE5A91053A}"/>
              </a:ext>
            </a:extLst>
          </p:cNvPr>
          <p:cNvSpPr/>
          <p:nvPr/>
        </p:nvSpPr>
        <p:spPr bwMode="white">
          <a:xfrm>
            <a:off x="1167590" y="3588787"/>
            <a:ext cx="3200218" cy="503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A36C1A8-9E9C-5AAC-CA10-8BDE5A91053A}"/>
              </a:ext>
            </a:extLst>
          </p:cNvPr>
          <p:cNvSpPr/>
          <p:nvPr/>
        </p:nvSpPr>
        <p:spPr bwMode="white">
          <a:xfrm>
            <a:off x="1506019" y="4331733"/>
            <a:ext cx="2733333" cy="296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A36C1A8-9E9C-5AAC-CA10-8BDE5A91053A}"/>
              </a:ext>
            </a:extLst>
          </p:cNvPr>
          <p:cNvSpPr/>
          <p:nvPr/>
        </p:nvSpPr>
        <p:spPr bwMode="white">
          <a:xfrm>
            <a:off x="1548571" y="4902114"/>
            <a:ext cx="5267509" cy="471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45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2023-07-22T06:44:38Z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