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92"/>
          <a:stretch>
            <a:fillRect/>
          </a:stretch>
        </p:blipFill>
        <p:spPr>
          <a:xfrm>
            <a:off x="2711450" y="2785110"/>
            <a:ext cx="7192010" cy="1141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9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3515" y="3688080"/>
            <a:ext cx="152400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3935730" y="3688080"/>
            <a:ext cx="152400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2"/>
            </p:custDataLst>
          </p:nvPr>
        </p:nvSpPr>
        <p:spPr bwMode="white">
          <a:xfrm>
            <a:off x="6384290" y="3688080"/>
            <a:ext cx="167068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white">
          <a:xfrm>
            <a:off x="9120505" y="3644900"/>
            <a:ext cx="1524000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7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310630" y="2345055"/>
            <a:ext cx="38100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67619" y="2344857"/>
            <a:ext cx="219047" cy="23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96190" y="2344857"/>
            <a:ext cx="219047" cy="23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24655" y="3956050"/>
            <a:ext cx="49339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91428" y="3984660"/>
            <a:ext cx="219047" cy="23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48571" y="3984660"/>
            <a:ext cx="285714" cy="22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72380" y="3984660"/>
            <a:ext cx="219047" cy="23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500952" y="3984660"/>
            <a:ext cx="209523" cy="23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320000" y="4079997"/>
            <a:ext cx="371428" cy="23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24980" y="4079875"/>
            <a:ext cx="32385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367619" y="4079997"/>
            <a:ext cx="219047" cy="23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196190" y="4079997"/>
            <a:ext cx="219047" cy="23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881904" y="4041862"/>
            <a:ext cx="361905" cy="305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824980" y="2293620"/>
            <a:ext cx="300355" cy="28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  <p:bldP spid="12" grpId="0" bldLvl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bldLvl="0" animBg="1"/>
      <p:bldP spid="20" grpId="0" animBg="1"/>
      <p:bldP spid="21" grpId="0" animBg="1"/>
      <p:bldP spid="22" grpId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6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653333" y="3534890"/>
            <a:ext cx="4609523" cy="314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10476" y="3573000"/>
            <a:ext cx="1400000" cy="24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53333" y="4182758"/>
            <a:ext cx="2904761" cy="304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00952" y="4192285"/>
            <a:ext cx="2047619" cy="314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609915"/>
            <a:ext cx="10800000" cy="1864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2"/>
            </p:custDataLst>
          </p:nvPr>
        </p:nvSpPr>
        <p:spPr bwMode="white">
          <a:xfrm>
            <a:off x="1599425" y="6044336"/>
            <a:ext cx="4866666" cy="296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9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2439856"/>
            <a:ext cx="1828571" cy="305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049875"/>
            <a:ext cx="2761904" cy="305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2023-07-22T09:33:47Z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