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image" Target="../media/image7.png"/><Relationship Id="rId2" Type="http://schemas.openxmlformats.org/officeDocument/2006/relationships/tags" Target="../tags/tag5.xml"/><Relationship Id="rId16" Type="http://schemas.openxmlformats.org/officeDocument/2006/relationships/image" Target="../media/image6.pn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941" r="72224"/>
          <a:stretch>
            <a:fillRect/>
          </a:stretch>
        </p:blipFill>
        <p:spPr>
          <a:xfrm>
            <a:off x="3575685" y="2853055"/>
            <a:ext cx="5158740" cy="1204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3030788"/>
            <a:ext cx="4209523" cy="29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9523" y="3030788"/>
            <a:ext cx="1685714" cy="30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3755177"/>
            <a:ext cx="380952" cy="2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6190" y="3764708"/>
            <a:ext cx="209523" cy="22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4517691"/>
            <a:ext cx="219047" cy="2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6190" y="4517691"/>
            <a:ext cx="295238" cy="22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29523" y="4517691"/>
            <a:ext cx="219047" cy="2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81904" y="4517691"/>
            <a:ext cx="371428" cy="2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86830" y="4484370"/>
            <a:ext cx="334645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34285" y="4517691"/>
            <a:ext cx="219047" cy="2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62857" y="4517691"/>
            <a:ext cx="209523" cy="2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10705" y="4509135"/>
            <a:ext cx="334645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animBg="1"/>
      <p:bldP spid="14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3397257"/>
            <a:ext cx="219047" cy="23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761" y="3397257"/>
            <a:ext cx="295238" cy="22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8571" y="3397257"/>
            <a:ext cx="228571" cy="23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0952" y="3397257"/>
            <a:ext cx="380952" cy="23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62857" y="3359064"/>
            <a:ext cx="371428" cy="29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77355" y="3396615"/>
            <a:ext cx="351790" cy="23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43809" y="3397257"/>
            <a:ext cx="219047" cy="23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72380" y="3397257"/>
            <a:ext cx="209523" cy="23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256145" y="3387090"/>
            <a:ext cx="351790" cy="23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45" y="3150050"/>
            <a:ext cx="10800000" cy="281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4819721" y="3989081"/>
            <a:ext cx="219047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5267340" y="3989081"/>
            <a:ext cx="295238" cy="2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791149" y="3989081"/>
            <a:ext cx="219047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6553054" y="3989081"/>
            <a:ext cx="371428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7305435" y="3950943"/>
            <a:ext cx="361904" cy="3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7267340" y="4751837"/>
            <a:ext cx="390476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8334006" y="4751837"/>
            <a:ext cx="219047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9153054" y="4751837"/>
            <a:ext cx="219047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white">
          <a:xfrm>
            <a:off x="7267340" y="5514592"/>
            <a:ext cx="390476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white">
          <a:xfrm>
            <a:off x="8334006" y="5514592"/>
            <a:ext cx="219047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2"/>
            </p:custDataLst>
          </p:nvPr>
        </p:nvSpPr>
        <p:spPr bwMode="white">
          <a:xfrm>
            <a:off x="9153054" y="5514592"/>
            <a:ext cx="219047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3"/>
            </p:custDataLst>
          </p:nvPr>
        </p:nvSpPr>
        <p:spPr bwMode="white">
          <a:xfrm>
            <a:off x="7769225" y="4752340"/>
            <a:ext cx="32258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4"/>
            </p:custDataLst>
          </p:nvPr>
        </p:nvSpPr>
        <p:spPr bwMode="white">
          <a:xfrm>
            <a:off x="7769225" y="5462905"/>
            <a:ext cx="32258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0952" y="1850237"/>
            <a:ext cx="209523" cy="2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4761" y="2508916"/>
            <a:ext cx="219047" cy="2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4761" y="3138956"/>
            <a:ext cx="219047" cy="2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5238" y="3826272"/>
            <a:ext cx="219047" cy="2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43809" y="3826272"/>
            <a:ext cx="219047" cy="2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24761" y="3826272"/>
            <a:ext cx="219047" cy="2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34285" y="3826272"/>
            <a:ext cx="219047" cy="2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9707245" y="3826510"/>
            <a:ext cx="27051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2023-07-22T08:45:20Z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