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5.png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0" t="55326" r="27558"/>
          <a:stretch>
            <a:fillRect/>
          </a:stretch>
        </p:blipFill>
        <p:spPr>
          <a:xfrm>
            <a:off x="2549738" y="3645024"/>
            <a:ext cx="7260590" cy="107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63" b="44674"/>
          <a:stretch>
            <a:fillRect/>
          </a:stretch>
        </p:blipFill>
        <p:spPr>
          <a:xfrm>
            <a:off x="4439816" y="2060848"/>
            <a:ext cx="3480435" cy="137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849401"/>
            <a:ext cx="390476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047" y="1849401"/>
            <a:ext cx="371428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14" y="1849401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0000" y="1849401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7142" y="2459767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91428" y="2459767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4285" y="2459767"/>
            <a:ext cx="390476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8571" y="2459767"/>
            <a:ext cx="390476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5714" y="3079670"/>
            <a:ext cx="390476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91428" y="3079670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05714" y="3079670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20000" y="3079670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411035"/>
            <a:ext cx="10800000" cy="223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2352377" y="4413386"/>
            <a:ext cx="361904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5980949" y="4413386"/>
            <a:ext cx="371428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2190473" y="5177083"/>
            <a:ext cx="361904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9771425" y="5177083"/>
            <a:ext cx="371427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9619499" y="4427991"/>
            <a:ext cx="371428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5855335" y="5163820"/>
            <a:ext cx="28448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3020165"/>
            <a:ext cx="21904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5238" y="3020165"/>
            <a:ext cx="295238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571" y="3020165"/>
            <a:ext cx="21904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1904" y="3020165"/>
            <a:ext cx="390476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761" y="3039217"/>
            <a:ext cx="21904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1904" y="3039217"/>
            <a:ext cx="285714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5714" y="3039217"/>
            <a:ext cx="21904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58095" y="3039217"/>
            <a:ext cx="380952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1904" y="3782273"/>
            <a:ext cx="390476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48571" y="3782273"/>
            <a:ext cx="21904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67619" y="3782273"/>
            <a:ext cx="21904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8330" y="3801110"/>
            <a:ext cx="38989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05714" y="3801326"/>
            <a:ext cx="21904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34285" y="3801326"/>
            <a:ext cx="21904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82115" y="4489450"/>
            <a:ext cx="34671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48571" y="4544381"/>
            <a:ext cx="209523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67430" y="4544695"/>
            <a:ext cx="24193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8330" y="4563745"/>
            <a:ext cx="37338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05714" y="4563434"/>
            <a:ext cx="21904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834285" y="4563434"/>
            <a:ext cx="21904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16150" y="3776980"/>
            <a:ext cx="31369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2197100" y="4489450"/>
            <a:ext cx="31369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7481269" y="3801217"/>
            <a:ext cx="285714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7481904" y="4580362"/>
            <a:ext cx="285714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animBg="1"/>
      <p:bldP spid="17" grpId="0" animBg="1"/>
      <p:bldP spid="18" grpId="0" bldLvl="0" animBg="1"/>
      <p:bldP spid="19" grpId="0" animBg="1"/>
      <p:bldP spid="20" grpId="0" bldLvl="0" animBg="1"/>
      <p:bldP spid="21" grpId="0" bldLvl="0" animBg="1"/>
      <p:bldP spid="22" grpId="0" animBg="1"/>
      <p:bldP spid="23" grpId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878063"/>
            <a:ext cx="1266666" cy="2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412164"/>
            <a:ext cx="5466666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391" y="3552190"/>
            <a:ext cx="197933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186141"/>
            <a:ext cx="1247619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5721" y="3552190"/>
            <a:ext cx="1617944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645037"/>
            <a:ext cx="219047" cy="23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2645037"/>
            <a:ext cx="219047" cy="23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952" y="2645037"/>
            <a:ext cx="209523" cy="23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2023-07-22T09:37:29Z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