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image" Target="../media/image7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10.png"/><Relationship Id="rId5" Type="http://schemas.openxmlformats.org/officeDocument/2006/relationships/tags" Target="../tags/tag23.xml"/><Relationship Id="rId10" Type="http://schemas.openxmlformats.org/officeDocument/2006/relationships/image" Target="../media/image9.png"/><Relationship Id="rId4" Type="http://schemas.openxmlformats.org/officeDocument/2006/relationships/tags" Target="../tags/tag22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>
            <a:fillRect/>
          </a:stretch>
        </p:blipFill>
        <p:spPr>
          <a:xfrm>
            <a:off x="2495550" y="2997200"/>
            <a:ext cx="7592695" cy="110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3396190" y="4407809"/>
            <a:ext cx="21904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81904" y="4369633"/>
            <a:ext cx="371428" cy="30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491428" y="4417353"/>
            <a:ext cx="219047" cy="2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77142" y="4388721"/>
            <a:ext cx="361904" cy="28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1988820"/>
            <a:ext cx="4027170" cy="18713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755" y="2025650"/>
            <a:ext cx="4757420" cy="198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255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244665"/>
            <a:ext cx="10800000" cy="311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5089574" y="3511936"/>
            <a:ext cx="219047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041955" y="3511936"/>
            <a:ext cx="3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946717" y="3521481"/>
            <a:ext cx="219047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765765" y="3511936"/>
            <a:ext cx="219047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5089574" y="4313749"/>
            <a:ext cx="219047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7041955" y="4304203"/>
            <a:ext cx="3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7937193" y="4304203"/>
            <a:ext cx="219047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8765765" y="4313749"/>
            <a:ext cx="228572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5432431" y="5106016"/>
            <a:ext cx="209523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7041955" y="5106016"/>
            <a:ext cx="371428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7946717" y="5106016"/>
            <a:ext cx="209523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3"/>
            </p:custDataLst>
          </p:nvPr>
        </p:nvSpPr>
        <p:spPr bwMode="white">
          <a:xfrm>
            <a:off x="8775289" y="5106016"/>
            <a:ext cx="209523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4"/>
            </p:custDataLst>
          </p:nvPr>
        </p:nvSpPr>
        <p:spPr bwMode="white">
          <a:xfrm>
            <a:off x="5432431" y="5898284"/>
            <a:ext cx="209523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5"/>
            </p:custDataLst>
          </p:nvPr>
        </p:nvSpPr>
        <p:spPr bwMode="white">
          <a:xfrm>
            <a:off x="7041955" y="5898284"/>
            <a:ext cx="371428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6"/>
            </p:custDataLst>
          </p:nvPr>
        </p:nvSpPr>
        <p:spPr bwMode="white">
          <a:xfrm>
            <a:off x="7946717" y="5898284"/>
            <a:ext cx="209523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7"/>
            </p:custDataLst>
          </p:nvPr>
        </p:nvSpPr>
        <p:spPr bwMode="white">
          <a:xfrm>
            <a:off x="8765765" y="5898284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8571" y="3174733"/>
            <a:ext cx="371428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3809" y="3174733"/>
            <a:ext cx="219047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428" y="3165198"/>
            <a:ext cx="285714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238" y="3174733"/>
            <a:ext cx="219047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77142" y="3174733"/>
            <a:ext cx="371428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0000" y="3127055"/>
            <a:ext cx="371428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15238" y="3889907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29505" y="4568190"/>
            <a:ext cx="36639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77142" y="4614616"/>
            <a:ext cx="219047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5714" y="4614616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91730" y="4499610"/>
            <a:ext cx="3549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410835" y="4595495"/>
            <a:ext cx="33147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940750"/>
            <a:ext cx="10800000" cy="150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7351805" y="5207873"/>
            <a:ext cx="219047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4913710" y="5923381"/>
            <a:ext cx="371428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5418455" y="5923915"/>
            <a:ext cx="32385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5961329" y="5923381"/>
            <a:ext cx="209523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6780377" y="5923381"/>
            <a:ext cx="219047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7466091" y="5885221"/>
            <a:ext cx="371428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2023-07-22T08:40:46Z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